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  <a:srgbClr val="CC3300"/>
    <a:srgbClr val="99FF99"/>
    <a:srgbClr val="008000"/>
    <a:srgbClr val="FFFF00"/>
    <a:srgbClr val="FF6600"/>
    <a:srgbClr val="FF33CC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47A67-03D0-422E-8025-52095FB9C245}" type="datetimeFigureOut">
              <a:rPr lang="en-US" smtClean="0"/>
              <a:t>9/5/2016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5E0D4-143C-4278-9B29-84DB2BDA25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7144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47A67-03D0-422E-8025-52095FB9C245}" type="datetimeFigureOut">
              <a:rPr lang="en-US" smtClean="0"/>
              <a:t>9/5/2016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5E0D4-143C-4278-9B29-84DB2BDA25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397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47A67-03D0-422E-8025-52095FB9C245}" type="datetimeFigureOut">
              <a:rPr lang="en-US" smtClean="0"/>
              <a:t>9/5/2016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5E0D4-143C-4278-9B29-84DB2BDA25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8450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F924678B-A15A-480F-93A7-C76692A308F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5095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47A67-03D0-422E-8025-52095FB9C245}" type="datetimeFigureOut">
              <a:rPr lang="en-US" smtClean="0"/>
              <a:t>9/5/2016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5E0D4-143C-4278-9B29-84DB2BDA25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6143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47A67-03D0-422E-8025-52095FB9C245}" type="datetimeFigureOut">
              <a:rPr lang="en-US" smtClean="0"/>
              <a:t>9/5/2016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5E0D4-143C-4278-9B29-84DB2BDA25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128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47A67-03D0-422E-8025-52095FB9C245}" type="datetimeFigureOut">
              <a:rPr lang="en-US" smtClean="0"/>
              <a:t>9/5/2016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5E0D4-143C-4278-9B29-84DB2BDA25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080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47A67-03D0-422E-8025-52095FB9C245}" type="datetimeFigureOut">
              <a:rPr lang="en-US" smtClean="0"/>
              <a:t>9/5/2016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5E0D4-143C-4278-9B29-84DB2BDA25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64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47A67-03D0-422E-8025-52095FB9C245}" type="datetimeFigureOut">
              <a:rPr lang="en-US" smtClean="0"/>
              <a:t>9/5/2016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5E0D4-143C-4278-9B29-84DB2BDA25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263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47A67-03D0-422E-8025-52095FB9C245}" type="datetimeFigureOut">
              <a:rPr lang="en-US" smtClean="0"/>
              <a:t>9/5/2016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5E0D4-143C-4278-9B29-84DB2BDA25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7514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47A67-03D0-422E-8025-52095FB9C245}" type="datetimeFigureOut">
              <a:rPr lang="en-US" smtClean="0"/>
              <a:t>9/5/2016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5E0D4-143C-4278-9B29-84DB2BDA25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176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47A67-03D0-422E-8025-52095FB9C245}" type="datetimeFigureOut">
              <a:rPr lang="en-US" smtClean="0"/>
              <a:t>9/5/2016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5E0D4-143C-4278-9B29-84DB2BDA25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650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847A67-03D0-422E-8025-52095FB9C245}" type="datetimeFigureOut">
              <a:rPr lang="en-US" smtClean="0"/>
              <a:t>9/5/2016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15E0D4-143C-4278-9B29-84DB2BDA25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233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Rectangle 119"/>
          <p:cNvSpPr/>
          <p:nvPr/>
        </p:nvSpPr>
        <p:spPr>
          <a:xfrm>
            <a:off x="-25080" y="0"/>
            <a:ext cx="9169079" cy="6858000"/>
          </a:xfrm>
          <a:prstGeom prst="rect">
            <a:avLst/>
          </a:prstGeom>
          <a:solidFill>
            <a:srgbClr val="99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" name="Group 14"/>
          <p:cNvGrpSpPr>
            <a:grpSpLocks/>
          </p:cNvGrpSpPr>
          <p:nvPr/>
        </p:nvGrpSpPr>
        <p:grpSpPr bwMode="auto">
          <a:xfrm>
            <a:off x="1383520" y="1181506"/>
            <a:ext cx="6210300" cy="3684588"/>
            <a:chOff x="672" y="1113"/>
            <a:chExt cx="3912" cy="2321"/>
          </a:xfrm>
        </p:grpSpPr>
        <p:sp>
          <p:nvSpPr>
            <p:cNvPr id="6" name="Rectangle 15"/>
            <p:cNvSpPr>
              <a:spLocks noChangeArrowheads="1"/>
            </p:cNvSpPr>
            <p:nvPr/>
          </p:nvSpPr>
          <p:spPr bwMode="auto">
            <a:xfrm rot="1722541">
              <a:off x="3552" y="1496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7" name="Rectangle 16"/>
            <p:cNvSpPr>
              <a:spLocks noChangeArrowheads="1"/>
            </p:cNvSpPr>
            <p:nvPr/>
          </p:nvSpPr>
          <p:spPr bwMode="auto">
            <a:xfrm rot="1722541">
              <a:off x="3393" y="1408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" name="Rectangle 17"/>
            <p:cNvSpPr>
              <a:spLocks noChangeArrowheads="1"/>
            </p:cNvSpPr>
            <p:nvPr/>
          </p:nvSpPr>
          <p:spPr bwMode="auto">
            <a:xfrm rot="1722541">
              <a:off x="2741" y="2976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9" name="Rectangle 18"/>
            <p:cNvSpPr>
              <a:spLocks noChangeArrowheads="1"/>
            </p:cNvSpPr>
            <p:nvPr/>
          </p:nvSpPr>
          <p:spPr bwMode="auto">
            <a:xfrm rot="1722541">
              <a:off x="2582" y="2889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0" name="Rectangle 19"/>
            <p:cNvSpPr>
              <a:spLocks noChangeArrowheads="1"/>
            </p:cNvSpPr>
            <p:nvPr/>
          </p:nvSpPr>
          <p:spPr bwMode="auto">
            <a:xfrm rot="1722541">
              <a:off x="2422" y="2801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1" name="Rectangle 20"/>
            <p:cNvSpPr>
              <a:spLocks noChangeArrowheads="1"/>
            </p:cNvSpPr>
            <p:nvPr/>
          </p:nvSpPr>
          <p:spPr bwMode="auto">
            <a:xfrm rot="1722541">
              <a:off x="2843" y="2791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2" name="Rectangle 21"/>
            <p:cNvSpPr>
              <a:spLocks noChangeArrowheads="1"/>
            </p:cNvSpPr>
            <p:nvPr/>
          </p:nvSpPr>
          <p:spPr bwMode="auto">
            <a:xfrm rot="1722541">
              <a:off x="2683" y="2703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3" name="Rectangle 22"/>
            <p:cNvSpPr>
              <a:spLocks noChangeArrowheads="1"/>
            </p:cNvSpPr>
            <p:nvPr/>
          </p:nvSpPr>
          <p:spPr bwMode="auto">
            <a:xfrm rot="1722541">
              <a:off x="2524" y="2616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4" name="Rectangle 23"/>
            <p:cNvSpPr>
              <a:spLocks noChangeArrowheads="1"/>
            </p:cNvSpPr>
            <p:nvPr/>
          </p:nvSpPr>
          <p:spPr bwMode="auto">
            <a:xfrm rot="1722541">
              <a:off x="2944" y="2606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5" name="Rectangle 24"/>
            <p:cNvSpPr>
              <a:spLocks noChangeArrowheads="1"/>
            </p:cNvSpPr>
            <p:nvPr/>
          </p:nvSpPr>
          <p:spPr bwMode="auto">
            <a:xfrm rot="1722541">
              <a:off x="2785" y="2518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6" name="Rectangle 25"/>
            <p:cNvSpPr>
              <a:spLocks noChangeArrowheads="1"/>
            </p:cNvSpPr>
            <p:nvPr/>
          </p:nvSpPr>
          <p:spPr bwMode="auto">
            <a:xfrm rot="1722541">
              <a:off x="2625" y="2431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7" name="Rectangle 26"/>
            <p:cNvSpPr>
              <a:spLocks noChangeArrowheads="1"/>
            </p:cNvSpPr>
            <p:nvPr/>
          </p:nvSpPr>
          <p:spPr bwMode="auto">
            <a:xfrm rot="1722541">
              <a:off x="3046" y="2421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8" name="Rectangle 27"/>
            <p:cNvSpPr>
              <a:spLocks noChangeArrowheads="1"/>
            </p:cNvSpPr>
            <p:nvPr/>
          </p:nvSpPr>
          <p:spPr bwMode="auto">
            <a:xfrm rot="1722541">
              <a:off x="2886" y="2333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9" name="Rectangle 28"/>
            <p:cNvSpPr>
              <a:spLocks noChangeArrowheads="1"/>
            </p:cNvSpPr>
            <p:nvPr/>
          </p:nvSpPr>
          <p:spPr bwMode="auto">
            <a:xfrm rot="1722541">
              <a:off x="2726" y="2246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0" name="Rectangle 29"/>
            <p:cNvSpPr>
              <a:spLocks noChangeArrowheads="1"/>
            </p:cNvSpPr>
            <p:nvPr/>
          </p:nvSpPr>
          <p:spPr bwMode="auto">
            <a:xfrm rot="1722541">
              <a:off x="3147" y="2236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" name="Rectangle 30"/>
            <p:cNvSpPr>
              <a:spLocks noChangeArrowheads="1"/>
            </p:cNvSpPr>
            <p:nvPr/>
          </p:nvSpPr>
          <p:spPr bwMode="auto">
            <a:xfrm rot="1722541">
              <a:off x="2987" y="2148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2" name="Rectangle 31"/>
            <p:cNvSpPr>
              <a:spLocks noChangeArrowheads="1"/>
            </p:cNvSpPr>
            <p:nvPr/>
          </p:nvSpPr>
          <p:spPr bwMode="auto">
            <a:xfrm rot="1722541">
              <a:off x="2828" y="2061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3" name="Rectangle 32"/>
            <p:cNvSpPr>
              <a:spLocks noChangeArrowheads="1"/>
            </p:cNvSpPr>
            <p:nvPr/>
          </p:nvSpPr>
          <p:spPr bwMode="auto">
            <a:xfrm rot="1722541">
              <a:off x="3248" y="2051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4" name="Rectangle 33"/>
            <p:cNvSpPr>
              <a:spLocks noChangeArrowheads="1"/>
            </p:cNvSpPr>
            <p:nvPr/>
          </p:nvSpPr>
          <p:spPr bwMode="auto">
            <a:xfrm rot="1722541">
              <a:off x="3089" y="1963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5" name="Rectangle 34"/>
            <p:cNvSpPr>
              <a:spLocks noChangeArrowheads="1"/>
            </p:cNvSpPr>
            <p:nvPr/>
          </p:nvSpPr>
          <p:spPr bwMode="auto">
            <a:xfrm rot="1722541">
              <a:off x="2929" y="1876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6" name="Rectangle 35"/>
            <p:cNvSpPr>
              <a:spLocks noChangeArrowheads="1"/>
            </p:cNvSpPr>
            <p:nvPr/>
          </p:nvSpPr>
          <p:spPr bwMode="auto">
            <a:xfrm rot="1722541">
              <a:off x="3350" y="1866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7" name="Rectangle 36"/>
            <p:cNvSpPr>
              <a:spLocks noChangeArrowheads="1"/>
            </p:cNvSpPr>
            <p:nvPr/>
          </p:nvSpPr>
          <p:spPr bwMode="auto">
            <a:xfrm rot="1722541">
              <a:off x="3190" y="1778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8" name="Rectangle 37"/>
            <p:cNvSpPr>
              <a:spLocks noChangeArrowheads="1"/>
            </p:cNvSpPr>
            <p:nvPr/>
          </p:nvSpPr>
          <p:spPr bwMode="auto">
            <a:xfrm rot="1722541">
              <a:off x="3030" y="1691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9" name="Rectangle 38"/>
            <p:cNvSpPr>
              <a:spLocks noChangeArrowheads="1"/>
            </p:cNvSpPr>
            <p:nvPr/>
          </p:nvSpPr>
          <p:spPr bwMode="auto">
            <a:xfrm rot="1722541">
              <a:off x="3451" y="1681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30" name="Rectangle 39"/>
            <p:cNvSpPr>
              <a:spLocks noChangeArrowheads="1"/>
            </p:cNvSpPr>
            <p:nvPr/>
          </p:nvSpPr>
          <p:spPr bwMode="auto">
            <a:xfrm rot="1722541">
              <a:off x="3291" y="1593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31" name="Rectangle 40"/>
            <p:cNvSpPr>
              <a:spLocks noChangeArrowheads="1"/>
            </p:cNvSpPr>
            <p:nvPr/>
          </p:nvSpPr>
          <p:spPr bwMode="auto">
            <a:xfrm rot="1722541">
              <a:off x="3132" y="1506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32" name="Line 41"/>
            <p:cNvSpPr>
              <a:spLocks noChangeShapeType="1"/>
            </p:cNvSpPr>
            <p:nvPr/>
          </p:nvSpPr>
          <p:spPr bwMode="auto">
            <a:xfrm rot="1722541">
              <a:off x="882" y="2223"/>
              <a:ext cx="3248" cy="3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Line 42"/>
            <p:cNvSpPr>
              <a:spLocks noChangeShapeType="1"/>
            </p:cNvSpPr>
            <p:nvPr/>
          </p:nvSpPr>
          <p:spPr bwMode="auto">
            <a:xfrm rot="1722541" flipV="1">
              <a:off x="3937" y="3036"/>
              <a:ext cx="35" cy="30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Line 43"/>
            <p:cNvSpPr>
              <a:spLocks noChangeShapeType="1"/>
            </p:cNvSpPr>
            <p:nvPr/>
          </p:nvSpPr>
          <p:spPr bwMode="auto">
            <a:xfrm rot="1722541" flipV="1">
              <a:off x="3692" y="2961"/>
              <a:ext cx="18" cy="2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Rectangle 44"/>
            <p:cNvSpPr>
              <a:spLocks noChangeArrowheads="1"/>
            </p:cNvSpPr>
            <p:nvPr/>
          </p:nvSpPr>
          <p:spPr bwMode="auto">
            <a:xfrm>
              <a:off x="2313" y="3223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36" name="Rectangle 45"/>
            <p:cNvSpPr>
              <a:spLocks noChangeArrowheads="1"/>
            </p:cNvSpPr>
            <p:nvPr/>
          </p:nvSpPr>
          <p:spPr bwMode="auto">
            <a:xfrm>
              <a:off x="2131" y="3223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37" name="Rectangle 46"/>
            <p:cNvSpPr>
              <a:spLocks noChangeArrowheads="1"/>
            </p:cNvSpPr>
            <p:nvPr/>
          </p:nvSpPr>
          <p:spPr bwMode="auto">
            <a:xfrm>
              <a:off x="1949" y="3223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38" name="Rectangle 47"/>
            <p:cNvSpPr>
              <a:spLocks noChangeArrowheads="1"/>
            </p:cNvSpPr>
            <p:nvPr/>
          </p:nvSpPr>
          <p:spPr bwMode="auto">
            <a:xfrm>
              <a:off x="1767" y="3223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39" name="Rectangle 48"/>
            <p:cNvSpPr>
              <a:spLocks noChangeArrowheads="1"/>
            </p:cNvSpPr>
            <p:nvPr/>
          </p:nvSpPr>
          <p:spPr bwMode="auto">
            <a:xfrm>
              <a:off x="1037" y="3223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40" name="Rectangle 49"/>
            <p:cNvSpPr>
              <a:spLocks noChangeArrowheads="1"/>
            </p:cNvSpPr>
            <p:nvPr/>
          </p:nvSpPr>
          <p:spPr bwMode="auto">
            <a:xfrm>
              <a:off x="855" y="3223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41" name="Rectangle 50"/>
            <p:cNvSpPr>
              <a:spLocks noChangeArrowheads="1"/>
            </p:cNvSpPr>
            <p:nvPr/>
          </p:nvSpPr>
          <p:spPr bwMode="auto">
            <a:xfrm>
              <a:off x="672" y="3223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42" name="Rectangle 51"/>
            <p:cNvSpPr>
              <a:spLocks noChangeArrowheads="1"/>
            </p:cNvSpPr>
            <p:nvPr/>
          </p:nvSpPr>
          <p:spPr bwMode="auto">
            <a:xfrm>
              <a:off x="2313" y="3012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43" name="Rectangle 52"/>
            <p:cNvSpPr>
              <a:spLocks noChangeArrowheads="1"/>
            </p:cNvSpPr>
            <p:nvPr/>
          </p:nvSpPr>
          <p:spPr bwMode="auto">
            <a:xfrm>
              <a:off x="2131" y="3012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44" name="Rectangle 53"/>
            <p:cNvSpPr>
              <a:spLocks noChangeArrowheads="1"/>
            </p:cNvSpPr>
            <p:nvPr/>
          </p:nvSpPr>
          <p:spPr bwMode="auto">
            <a:xfrm>
              <a:off x="1949" y="3012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45" name="Rectangle 54"/>
            <p:cNvSpPr>
              <a:spLocks noChangeArrowheads="1"/>
            </p:cNvSpPr>
            <p:nvPr/>
          </p:nvSpPr>
          <p:spPr bwMode="auto">
            <a:xfrm>
              <a:off x="1767" y="3012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46" name="Rectangle 55"/>
            <p:cNvSpPr>
              <a:spLocks noChangeArrowheads="1"/>
            </p:cNvSpPr>
            <p:nvPr/>
          </p:nvSpPr>
          <p:spPr bwMode="auto">
            <a:xfrm>
              <a:off x="1037" y="3012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47" name="Rectangle 56"/>
            <p:cNvSpPr>
              <a:spLocks noChangeArrowheads="1"/>
            </p:cNvSpPr>
            <p:nvPr/>
          </p:nvSpPr>
          <p:spPr bwMode="auto">
            <a:xfrm>
              <a:off x="855" y="3012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48" name="Rectangle 57"/>
            <p:cNvSpPr>
              <a:spLocks noChangeArrowheads="1"/>
            </p:cNvSpPr>
            <p:nvPr/>
          </p:nvSpPr>
          <p:spPr bwMode="auto">
            <a:xfrm>
              <a:off x="672" y="3012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49" name="Rectangle 58"/>
            <p:cNvSpPr>
              <a:spLocks noChangeArrowheads="1"/>
            </p:cNvSpPr>
            <p:nvPr/>
          </p:nvSpPr>
          <p:spPr bwMode="auto">
            <a:xfrm>
              <a:off x="2313" y="2801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50" name="Rectangle 59"/>
            <p:cNvSpPr>
              <a:spLocks noChangeArrowheads="1"/>
            </p:cNvSpPr>
            <p:nvPr/>
          </p:nvSpPr>
          <p:spPr bwMode="auto">
            <a:xfrm>
              <a:off x="2131" y="2801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51" name="Rectangle 60"/>
            <p:cNvSpPr>
              <a:spLocks noChangeArrowheads="1"/>
            </p:cNvSpPr>
            <p:nvPr/>
          </p:nvSpPr>
          <p:spPr bwMode="auto">
            <a:xfrm>
              <a:off x="1949" y="2801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52" name="Rectangle 61"/>
            <p:cNvSpPr>
              <a:spLocks noChangeArrowheads="1"/>
            </p:cNvSpPr>
            <p:nvPr/>
          </p:nvSpPr>
          <p:spPr bwMode="auto">
            <a:xfrm>
              <a:off x="1767" y="2801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53" name="Rectangle 62"/>
            <p:cNvSpPr>
              <a:spLocks noChangeArrowheads="1"/>
            </p:cNvSpPr>
            <p:nvPr/>
          </p:nvSpPr>
          <p:spPr bwMode="auto">
            <a:xfrm>
              <a:off x="1037" y="2801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54" name="Rectangle 63"/>
            <p:cNvSpPr>
              <a:spLocks noChangeArrowheads="1"/>
            </p:cNvSpPr>
            <p:nvPr/>
          </p:nvSpPr>
          <p:spPr bwMode="auto">
            <a:xfrm>
              <a:off x="855" y="2801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55" name="Rectangle 64"/>
            <p:cNvSpPr>
              <a:spLocks noChangeArrowheads="1"/>
            </p:cNvSpPr>
            <p:nvPr/>
          </p:nvSpPr>
          <p:spPr bwMode="auto">
            <a:xfrm>
              <a:off x="672" y="2801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56" name="Rectangle 65"/>
            <p:cNvSpPr>
              <a:spLocks noChangeArrowheads="1"/>
            </p:cNvSpPr>
            <p:nvPr/>
          </p:nvSpPr>
          <p:spPr bwMode="auto">
            <a:xfrm>
              <a:off x="2313" y="2590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57" name="Rectangle 66"/>
            <p:cNvSpPr>
              <a:spLocks noChangeArrowheads="1"/>
            </p:cNvSpPr>
            <p:nvPr/>
          </p:nvSpPr>
          <p:spPr bwMode="auto">
            <a:xfrm>
              <a:off x="2131" y="2590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58" name="Rectangle 67"/>
            <p:cNvSpPr>
              <a:spLocks noChangeArrowheads="1"/>
            </p:cNvSpPr>
            <p:nvPr/>
          </p:nvSpPr>
          <p:spPr bwMode="auto">
            <a:xfrm>
              <a:off x="1949" y="2590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59" name="Rectangle 68"/>
            <p:cNvSpPr>
              <a:spLocks noChangeArrowheads="1"/>
            </p:cNvSpPr>
            <p:nvPr/>
          </p:nvSpPr>
          <p:spPr bwMode="auto">
            <a:xfrm>
              <a:off x="1767" y="2590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0" name="Rectangle 69"/>
            <p:cNvSpPr>
              <a:spLocks noChangeArrowheads="1"/>
            </p:cNvSpPr>
            <p:nvPr/>
          </p:nvSpPr>
          <p:spPr bwMode="auto">
            <a:xfrm>
              <a:off x="1037" y="2590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1" name="Rectangle 70"/>
            <p:cNvSpPr>
              <a:spLocks noChangeArrowheads="1"/>
            </p:cNvSpPr>
            <p:nvPr/>
          </p:nvSpPr>
          <p:spPr bwMode="auto">
            <a:xfrm>
              <a:off x="855" y="2590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2" name="Rectangle 71"/>
            <p:cNvSpPr>
              <a:spLocks noChangeArrowheads="1"/>
            </p:cNvSpPr>
            <p:nvPr/>
          </p:nvSpPr>
          <p:spPr bwMode="auto">
            <a:xfrm>
              <a:off x="672" y="2590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3" name="Rectangle 72"/>
            <p:cNvSpPr>
              <a:spLocks noChangeArrowheads="1"/>
            </p:cNvSpPr>
            <p:nvPr/>
          </p:nvSpPr>
          <p:spPr bwMode="auto">
            <a:xfrm>
              <a:off x="2313" y="2379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4" name="Rectangle 73"/>
            <p:cNvSpPr>
              <a:spLocks noChangeArrowheads="1"/>
            </p:cNvSpPr>
            <p:nvPr/>
          </p:nvSpPr>
          <p:spPr bwMode="auto">
            <a:xfrm>
              <a:off x="2131" y="2379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5" name="Rectangle 74"/>
            <p:cNvSpPr>
              <a:spLocks noChangeArrowheads="1"/>
            </p:cNvSpPr>
            <p:nvPr/>
          </p:nvSpPr>
          <p:spPr bwMode="auto">
            <a:xfrm>
              <a:off x="1949" y="2379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6" name="Rectangle 75"/>
            <p:cNvSpPr>
              <a:spLocks noChangeArrowheads="1"/>
            </p:cNvSpPr>
            <p:nvPr/>
          </p:nvSpPr>
          <p:spPr bwMode="auto">
            <a:xfrm>
              <a:off x="1767" y="2379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7" name="Rectangle 76"/>
            <p:cNvSpPr>
              <a:spLocks noChangeArrowheads="1"/>
            </p:cNvSpPr>
            <p:nvPr/>
          </p:nvSpPr>
          <p:spPr bwMode="auto">
            <a:xfrm>
              <a:off x="1037" y="2379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8" name="Rectangle 77"/>
            <p:cNvSpPr>
              <a:spLocks noChangeArrowheads="1"/>
            </p:cNvSpPr>
            <p:nvPr/>
          </p:nvSpPr>
          <p:spPr bwMode="auto">
            <a:xfrm>
              <a:off x="855" y="2379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9" name="Rectangle 78"/>
            <p:cNvSpPr>
              <a:spLocks noChangeArrowheads="1"/>
            </p:cNvSpPr>
            <p:nvPr/>
          </p:nvSpPr>
          <p:spPr bwMode="auto">
            <a:xfrm>
              <a:off x="672" y="2379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70" name="Rectangle 79"/>
            <p:cNvSpPr>
              <a:spLocks noChangeArrowheads="1"/>
            </p:cNvSpPr>
            <p:nvPr/>
          </p:nvSpPr>
          <p:spPr bwMode="auto">
            <a:xfrm>
              <a:off x="2313" y="2168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71" name="Rectangle 80"/>
            <p:cNvSpPr>
              <a:spLocks noChangeArrowheads="1"/>
            </p:cNvSpPr>
            <p:nvPr/>
          </p:nvSpPr>
          <p:spPr bwMode="auto">
            <a:xfrm>
              <a:off x="2131" y="2168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72" name="Rectangle 81"/>
            <p:cNvSpPr>
              <a:spLocks noChangeArrowheads="1"/>
            </p:cNvSpPr>
            <p:nvPr/>
          </p:nvSpPr>
          <p:spPr bwMode="auto">
            <a:xfrm>
              <a:off x="1949" y="2168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73" name="Rectangle 82"/>
            <p:cNvSpPr>
              <a:spLocks noChangeArrowheads="1"/>
            </p:cNvSpPr>
            <p:nvPr/>
          </p:nvSpPr>
          <p:spPr bwMode="auto">
            <a:xfrm>
              <a:off x="1767" y="2168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74" name="Rectangle 83"/>
            <p:cNvSpPr>
              <a:spLocks noChangeArrowheads="1"/>
            </p:cNvSpPr>
            <p:nvPr/>
          </p:nvSpPr>
          <p:spPr bwMode="auto">
            <a:xfrm>
              <a:off x="1037" y="2168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75" name="Rectangle 84"/>
            <p:cNvSpPr>
              <a:spLocks noChangeArrowheads="1"/>
            </p:cNvSpPr>
            <p:nvPr/>
          </p:nvSpPr>
          <p:spPr bwMode="auto">
            <a:xfrm>
              <a:off x="855" y="2168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76" name="Rectangle 85"/>
            <p:cNvSpPr>
              <a:spLocks noChangeArrowheads="1"/>
            </p:cNvSpPr>
            <p:nvPr/>
          </p:nvSpPr>
          <p:spPr bwMode="auto">
            <a:xfrm>
              <a:off x="672" y="2168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77" name="Rectangle 86"/>
            <p:cNvSpPr>
              <a:spLocks noChangeArrowheads="1"/>
            </p:cNvSpPr>
            <p:nvPr/>
          </p:nvSpPr>
          <p:spPr bwMode="auto">
            <a:xfrm>
              <a:off x="2313" y="1957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78" name="Rectangle 87"/>
            <p:cNvSpPr>
              <a:spLocks noChangeArrowheads="1"/>
            </p:cNvSpPr>
            <p:nvPr/>
          </p:nvSpPr>
          <p:spPr bwMode="auto">
            <a:xfrm>
              <a:off x="1949" y="1957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79" name="Rectangle 88"/>
            <p:cNvSpPr>
              <a:spLocks noChangeArrowheads="1"/>
            </p:cNvSpPr>
            <p:nvPr/>
          </p:nvSpPr>
          <p:spPr bwMode="auto">
            <a:xfrm>
              <a:off x="1767" y="1957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0" name="Rectangle 89"/>
            <p:cNvSpPr>
              <a:spLocks noChangeArrowheads="1"/>
            </p:cNvSpPr>
            <p:nvPr/>
          </p:nvSpPr>
          <p:spPr bwMode="auto">
            <a:xfrm>
              <a:off x="1037" y="1957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1" name="Rectangle 90"/>
            <p:cNvSpPr>
              <a:spLocks noChangeArrowheads="1"/>
            </p:cNvSpPr>
            <p:nvPr/>
          </p:nvSpPr>
          <p:spPr bwMode="auto">
            <a:xfrm>
              <a:off x="855" y="1957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2" name="Rectangle 91"/>
            <p:cNvSpPr>
              <a:spLocks noChangeArrowheads="1"/>
            </p:cNvSpPr>
            <p:nvPr/>
          </p:nvSpPr>
          <p:spPr bwMode="auto">
            <a:xfrm>
              <a:off x="672" y="1957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3" name="Rectangle 92"/>
            <p:cNvSpPr>
              <a:spLocks noChangeArrowheads="1"/>
            </p:cNvSpPr>
            <p:nvPr/>
          </p:nvSpPr>
          <p:spPr bwMode="auto">
            <a:xfrm>
              <a:off x="2313" y="1746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4" name="Rectangle 93"/>
            <p:cNvSpPr>
              <a:spLocks noChangeArrowheads="1"/>
            </p:cNvSpPr>
            <p:nvPr/>
          </p:nvSpPr>
          <p:spPr bwMode="auto">
            <a:xfrm>
              <a:off x="2131" y="1746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5" name="Rectangle 94"/>
            <p:cNvSpPr>
              <a:spLocks noChangeArrowheads="1"/>
            </p:cNvSpPr>
            <p:nvPr/>
          </p:nvSpPr>
          <p:spPr bwMode="auto">
            <a:xfrm>
              <a:off x="1949" y="1746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6" name="Rectangle 95"/>
            <p:cNvSpPr>
              <a:spLocks noChangeArrowheads="1"/>
            </p:cNvSpPr>
            <p:nvPr/>
          </p:nvSpPr>
          <p:spPr bwMode="auto">
            <a:xfrm>
              <a:off x="1767" y="1746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7" name="Rectangle 96"/>
            <p:cNvSpPr>
              <a:spLocks noChangeArrowheads="1"/>
            </p:cNvSpPr>
            <p:nvPr/>
          </p:nvSpPr>
          <p:spPr bwMode="auto">
            <a:xfrm>
              <a:off x="855" y="1746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8" name="Rectangle 97"/>
            <p:cNvSpPr>
              <a:spLocks noChangeArrowheads="1"/>
            </p:cNvSpPr>
            <p:nvPr/>
          </p:nvSpPr>
          <p:spPr bwMode="auto">
            <a:xfrm>
              <a:off x="2313" y="1535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9" name="Rectangle 98"/>
            <p:cNvSpPr>
              <a:spLocks noChangeArrowheads="1"/>
            </p:cNvSpPr>
            <p:nvPr/>
          </p:nvSpPr>
          <p:spPr bwMode="auto">
            <a:xfrm>
              <a:off x="2131" y="1535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90" name="Rectangle 99"/>
            <p:cNvSpPr>
              <a:spLocks noChangeArrowheads="1"/>
            </p:cNvSpPr>
            <p:nvPr/>
          </p:nvSpPr>
          <p:spPr bwMode="auto">
            <a:xfrm>
              <a:off x="1949" y="1535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91" name="Rectangle 100"/>
            <p:cNvSpPr>
              <a:spLocks noChangeArrowheads="1"/>
            </p:cNvSpPr>
            <p:nvPr/>
          </p:nvSpPr>
          <p:spPr bwMode="auto">
            <a:xfrm>
              <a:off x="1767" y="1535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92" name="Rectangle 101"/>
            <p:cNvSpPr>
              <a:spLocks noChangeArrowheads="1"/>
            </p:cNvSpPr>
            <p:nvPr/>
          </p:nvSpPr>
          <p:spPr bwMode="auto">
            <a:xfrm>
              <a:off x="1037" y="1535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93" name="Rectangle 102"/>
            <p:cNvSpPr>
              <a:spLocks noChangeArrowheads="1"/>
            </p:cNvSpPr>
            <p:nvPr/>
          </p:nvSpPr>
          <p:spPr bwMode="auto">
            <a:xfrm>
              <a:off x="855" y="1535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94" name="Rectangle 103"/>
            <p:cNvSpPr>
              <a:spLocks noChangeArrowheads="1"/>
            </p:cNvSpPr>
            <p:nvPr/>
          </p:nvSpPr>
          <p:spPr bwMode="auto">
            <a:xfrm>
              <a:off x="2313" y="1324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95" name="Rectangle 104"/>
            <p:cNvSpPr>
              <a:spLocks noChangeArrowheads="1"/>
            </p:cNvSpPr>
            <p:nvPr/>
          </p:nvSpPr>
          <p:spPr bwMode="auto">
            <a:xfrm>
              <a:off x="2131" y="1324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96" name="Rectangle 105"/>
            <p:cNvSpPr>
              <a:spLocks noChangeArrowheads="1"/>
            </p:cNvSpPr>
            <p:nvPr/>
          </p:nvSpPr>
          <p:spPr bwMode="auto">
            <a:xfrm>
              <a:off x="1949" y="1324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97" name="Rectangle 106"/>
            <p:cNvSpPr>
              <a:spLocks noChangeArrowheads="1"/>
            </p:cNvSpPr>
            <p:nvPr/>
          </p:nvSpPr>
          <p:spPr bwMode="auto">
            <a:xfrm>
              <a:off x="1767" y="1324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98" name="Rectangle 107"/>
            <p:cNvSpPr>
              <a:spLocks noChangeArrowheads="1"/>
            </p:cNvSpPr>
            <p:nvPr/>
          </p:nvSpPr>
          <p:spPr bwMode="auto">
            <a:xfrm>
              <a:off x="1037" y="1324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99" name="Rectangle 108"/>
            <p:cNvSpPr>
              <a:spLocks noChangeArrowheads="1"/>
            </p:cNvSpPr>
            <p:nvPr/>
          </p:nvSpPr>
          <p:spPr bwMode="auto">
            <a:xfrm>
              <a:off x="855" y="1324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00" name="Rectangle 109"/>
            <p:cNvSpPr>
              <a:spLocks noChangeArrowheads="1"/>
            </p:cNvSpPr>
            <p:nvPr/>
          </p:nvSpPr>
          <p:spPr bwMode="auto">
            <a:xfrm>
              <a:off x="672" y="1324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01" name="Rectangle 110"/>
            <p:cNvSpPr>
              <a:spLocks noChangeArrowheads="1"/>
            </p:cNvSpPr>
            <p:nvPr/>
          </p:nvSpPr>
          <p:spPr bwMode="auto">
            <a:xfrm>
              <a:off x="2313" y="1113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02" name="Rectangle 111"/>
            <p:cNvSpPr>
              <a:spLocks noChangeArrowheads="1"/>
            </p:cNvSpPr>
            <p:nvPr/>
          </p:nvSpPr>
          <p:spPr bwMode="auto">
            <a:xfrm>
              <a:off x="2131" y="1113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03" name="Rectangle 112"/>
            <p:cNvSpPr>
              <a:spLocks noChangeArrowheads="1"/>
            </p:cNvSpPr>
            <p:nvPr/>
          </p:nvSpPr>
          <p:spPr bwMode="auto">
            <a:xfrm>
              <a:off x="1949" y="1113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04" name="Rectangle 113"/>
            <p:cNvSpPr>
              <a:spLocks noChangeArrowheads="1"/>
            </p:cNvSpPr>
            <p:nvPr/>
          </p:nvSpPr>
          <p:spPr bwMode="auto">
            <a:xfrm>
              <a:off x="1776" y="1248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05" name="Rectangle 114"/>
            <p:cNvSpPr>
              <a:spLocks noChangeArrowheads="1"/>
            </p:cNvSpPr>
            <p:nvPr/>
          </p:nvSpPr>
          <p:spPr bwMode="auto">
            <a:xfrm>
              <a:off x="1037" y="1113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06" name="Freeform 115"/>
            <p:cNvSpPr>
              <a:spLocks/>
            </p:cNvSpPr>
            <p:nvPr/>
          </p:nvSpPr>
          <p:spPr bwMode="auto">
            <a:xfrm rot="-4789856">
              <a:off x="2556" y="324"/>
              <a:ext cx="576" cy="3480"/>
            </a:xfrm>
            <a:custGeom>
              <a:avLst/>
              <a:gdLst>
                <a:gd name="T0" fmla="*/ 0 w 528"/>
                <a:gd name="T1" fmla="*/ 3216 h 3408"/>
                <a:gd name="T2" fmla="*/ 528 w 528"/>
                <a:gd name="T3" fmla="*/ 0 h 3408"/>
                <a:gd name="T4" fmla="*/ 480 w 528"/>
                <a:gd name="T5" fmla="*/ 2784 h 3408"/>
                <a:gd name="T6" fmla="*/ 336 w 528"/>
                <a:gd name="T7" fmla="*/ 3408 h 3408"/>
                <a:gd name="T8" fmla="*/ 0 w 528"/>
                <a:gd name="T9" fmla="*/ 3216 h 34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8" h="3408">
                  <a:moveTo>
                    <a:pt x="0" y="3216"/>
                  </a:moveTo>
                  <a:lnTo>
                    <a:pt x="528" y="0"/>
                  </a:lnTo>
                  <a:lnTo>
                    <a:pt x="480" y="2784"/>
                  </a:lnTo>
                  <a:lnTo>
                    <a:pt x="336" y="3408"/>
                  </a:lnTo>
                  <a:lnTo>
                    <a:pt x="0" y="3216"/>
                  </a:lnTo>
                  <a:close/>
                </a:path>
              </a:pathLst>
            </a:cu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7" name="Line 116"/>
            <p:cNvSpPr>
              <a:spLocks noChangeShapeType="1"/>
            </p:cNvSpPr>
            <p:nvPr/>
          </p:nvSpPr>
          <p:spPr bwMode="auto">
            <a:xfrm>
              <a:off x="1200" y="1488"/>
              <a:ext cx="3168" cy="10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8" name="Line 117"/>
            <p:cNvSpPr>
              <a:spLocks noChangeShapeType="1"/>
            </p:cNvSpPr>
            <p:nvPr/>
          </p:nvSpPr>
          <p:spPr bwMode="auto">
            <a:xfrm rot="1722541" flipV="1">
              <a:off x="3552" y="2880"/>
              <a:ext cx="18" cy="2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" name="Line 118"/>
            <p:cNvSpPr>
              <a:spLocks noChangeShapeType="1"/>
            </p:cNvSpPr>
            <p:nvPr/>
          </p:nvSpPr>
          <p:spPr bwMode="auto">
            <a:xfrm rot="1722541" flipV="1">
              <a:off x="3402" y="2760"/>
              <a:ext cx="18" cy="2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" name="Line 119"/>
            <p:cNvSpPr>
              <a:spLocks noChangeShapeType="1"/>
            </p:cNvSpPr>
            <p:nvPr/>
          </p:nvSpPr>
          <p:spPr bwMode="auto">
            <a:xfrm rot="1722541" flipV="1">
              <a:off x="3183" y="2692"/>
              <a:ext cx="1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1" name="Line 120"/>
            <p:cNvSpPr>
              <a:spLocks noChangeShapeType="1"/>
            </p:cNvSpPr>
            <p:nvPr/>
          </p:nvSpPr>
          <p:spPr bwMode="auto">
            <a:xfrm rot="1722541" flipV="1">
              <a:off x="3021" y="2617"/>
              <a:ext cx="18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" name="Line 121"/>
            <p:cNvSpPr>
              <a:spLocks noChangeShapeType="1"/>
            </p:cNvSpPr>
            <p:nvPr/>
          </p:nvSpPr>
          <p:spPr bwMode="auto">
            <a:xfrm rot="1722541" flipV="1">
              <a:off x="2886" y="2406"/>
              <a:ext cx="18" cy="2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" name="Line 122"/>
            <p:cNvSpPr>
              <a:spLocks noChangeShapeType="1"/>
            </p:cNvSpPr>
            <p:nvPr/>
          </p:nvSpPr>
          <p:spPr bwMode="auto">
            <a:xfrm rot="1722541" flipV="1">
              <a:off x="2676" y="2275"/>
              <a:ext cx="18" cy="2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" name="Line 123"/>
            <p:cNvSpPr>
              <a:spLocks noChangeShapeType="1"/>
            </p:cNvSpPr>
            <p:nvPr/>
          </p:nvSpPr>
          <p:spPr bwMode="auto">
            <a:xfrm rot="1722541" flipV="1">
              <a:off x="2478" y="2148"/>
              <a:ext cx="18" cy="2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5" name="Line 124"/>
            <p:cNvSpPr>
              <a:spLocks noChangeShapeType="1"/>
            </p:cNvSpPr>
            <p:nvPr/>
          </p:nvSpPr>
          <p:spPr bwMode="auto">
            <a:xfrm rot="1722541" flipV="1">
              <a:off x="2298" y="2016"/>
              <a:ext cx="18" cy="2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6" name="Line 125"/>
            <p:cNvSpPr>
              <a:spLocks noChangeShapeType="1"/>
            </p:cNvSpPr>
            <p:nvPr/>
          </p:nvSpPr>
          <p:spPr bwMode="auto">
            <a:xfrm rot="1722541" flipV="1">
              <a:off x="2130" y="1908"/>
              <a:ext cx="18" cy="2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7" name="Line 126"/>
            <p:cNvSpPr>
              <a:spLocks noChangeShapeType="1"/>
            </p:cNvSpPr>
            <p:nvPr/>
          </p:nvSpPr>
          <p:spPr bwMode="auto">
            <a:xfrm rot="1722541" flipV="1">
              <a:off x="1962" y="1794"/>
              <a:ext cx="18" cy="2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8" name="Freeform 127"/>
            <p:cNvSpPr>
              <a:spLocks/>
            </p:cNvSpPr>
            <p:nvPr/>
          </p:nvSpPr>
          <p:spPr bwMode="auto">
            <a:xfrm rot="-24990613">
              <a:off x="2433" y="363"/>
              <a:ext cx="768" cy="3462"/>
            </a:xfrm>
            <a:custGeom>
              <a:avLst/>
              <a:gdLst>
                <a:gd name="T0" fmla="*/ 0 w 528"/>
                <a:gd name="T1" fmla="*/ 0 h 3408"/>
                <a:gd name="T2" fmla="*/ 48 w 528"/>
                <a:gd name="T3" fmla="*/ 2784 h 3408"/>
                <a:gd name="T4" fmla="*/ 192 w 528"/>
                <a:gd name="T5" fmla="*/ 3408 h 3408"/>
                <a:gd name="T6" fmla="*/ 528 w 528"/>
                <a:gd name="T7" fmla="*/ 3216 h 3408"/>
                <a:gd name="T8" fmla="*/ 0 w 528"/>
                <a:gd name="T9" fmla="*/ 0 h 34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8" h="3408">
                  <a:moveTo>
                    <a:pt x="0" y="0"/>
                  </a:moveTo>
                  <a:lnTo>
                    <a:pt x="48" y="2784"/>
                  </a:lnTo>
                  <a:lnTo>
                    <a:pt x="192" y="3408"/>
                  </a:lnTo>
                  <a:lnTo>
                    <a:pt x="528" y="32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9" name="TextBox 118"/>
          <p:cNvSpPr txBox="1"/>
          <p:nvPr/>
        </p:nvSpPr>
        <p:spPr>
          <a:xfrm>
            <a:off x="683568" y="476672"/>
            <a:ext cx="81369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HOẠT ĐỘNG 1: QUAN SÁT MẪU</a:t>
            </a:r>
            <a:endParaRPr lang="en-US" sz="3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5458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8"/>
          <p:cNvSpPr/>
          <p:nvPr/>
        </p:nvSpPr>
        <p:spPr>
          <a:xfrm>
            <a:off x="-25080" y="0"/>
            <a:ext cx="9169079" cy="6858000"/>
          </a:xfrm>
          <a:prstGeom prst="rect">
            <a:avLst/>
          </a:prstGeom>
          <a:solidFill>
            <a:srgbClr val="99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00" name="Rectangle 36"/>
          <p:cNvSpPr>
            <a:spLocks noChangeArrowheads="1"/>
          </p:cNvSpPr>
          <p:nvPr/>
        </p:nvSpPr>
        <p:spPr bwMode="auto">
          <a:xfrm>
            <a:off x="3671888" y="5451475"/>
            <a:ext cx="290512" cy="334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endParaRPr lang="en-US" sz="1600"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sp>
        <p:nvSpPr>
          <p:cNvPr id="11301" name="Rectangle 37"/>
          <p:cNvSpPr>
            <a:spLocks noChangeArrowheads="1"/>
          </p:cNvSpPr>
          <p:nvPr/>
        </p:nvSpPr>
        <p:spPr bwMode="auto">
          <a:xfrm>
            <a:off x="3382963" y="5451475"/>
            <a:ext cx="288925" cy="334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endParaRPr lang="en-US" sz="1600"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sp>
        <p:nvSpPr>
          <p:cNvPr id="11302" name="Rectangle 38"/>
          <p:cNvSpPr>
            <a:spLocks noChangeArrowheads="1"/>
          </p:cNvSpPr>
          <p:nvPr/>
        </p:nvSpPr>
        <p:spPr bwMode="auto">
          <a:xfrm>
            <a:off x="3094038" y="5451475"/>
            <a:ext cx="288925" cy="334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endParaRPr lang="en-US" sz="1600"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sp>
        <p:nvSpPr>
          <p:cNvPr id="11303" name="Rectangle 39"/>
          <p:cNvSpPr>
            <a:spLocks noChangeArrowheads="1"/>
          </p:cNvSpPr>
          <p:nvPr/>
        </p:nvSpPr>
        <p:spPr bwMode="auto">
          <a:xfrm>
            <a:off x="2805113" y="5451475"/>
            <a:ext cx="288925" cy="334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endParaRPr lang="en-US" sz="1600"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sp>
        <p:nvSpPr>
          <p:cNvPr id="11307" name="Rectangle 43"/>
          <p:cNvSpPr>
            <a:spLocks noChangeArrowheads="1"/>
          </p:cNvSpPr>
          <p:nvPr/>
        </p:nvSpPr>
        <p:spPr bwMode="auto">
          <a:xfrm>
            <a:off x="1646238" y="5451475"/>
            <a:ext cx="288925" cy="334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endParaRPr lang="en-US" sz="1600"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sp>
        <p:nvSpPr>
          <p:cNvPr id="11308" name="Rectangle 44"/>
          <p:cNvSpPr>
            <a:spLocks noChangeArrowheads="1"/>
          </p:cNvSpPr>
          <p:nvPr/>
        </p:nvSpPr>
        <p:spPr bwMode="auto">
          <a:xfrm>
            <a:off x="1357313" y="5451475"/>
            <a:ext cx="288925" cy="334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endParaRPr lang="en-US" sz="1600"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sp>
        <p:nvSpPr>
          <p:cNvPr id="11309" name="Rectangle 45"/>
          <p:cNvSpPr>
            <a:spLocks noChangeArrowheads="1"/>
          </p:cNvSpPr>
          <p:nvPr/>
        </p:nvSpPr>
        <p:spPr bwMode="auto">
          <a:xfrm>
            <a:off x="1066800" y="5451475"/>
            <a:ext cx="290513" cy="334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endParaRPr lang="en-US" sz="1600"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sp>
        <p:nvSpPr>
          <p:cNvPr id="11310" name="Rectangle 46"/>
          <p:cNvSpPr>
            <a:spLocks noChangeArrowheads="1"/>
          </p:cNvSpPr>
          <p:nvPr/>
        </p:nvSpPr>
        <p:spPr bwMode="auto">
          <a:xfrm>
            <a:off x="3671888" y="762000"/>
            <a:ext cx="290512" cy="334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endParaRPr lang="en-US" sz="1600"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sp>
        <p:nvSpPr>
          <p:cNvPr id="11311" name="Rectangle 47"/>
          <p:cNvSpPr>
            <a:spLocks noChangeArrowheads="1"/>
          </p:cNvSpPr>
          <p:nvPr/>
        </p:nvSpPr>
        <p:spPr bwMode="auto">
          <a:xfrm>
            <a:off x="3382963" y="762000"/>
            <a:ext cx="288925" cy="334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endParaRPr lang="en-US" sz="1600"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sp>
        <p:nvSpPr>
          <p:cNvPr id="11312" name="Rectangle 48"/>
          <p:cNvSpPr>
            <a:spLocks noChangeArrowheads="1"/>
          </p:cNvSpPr>
          <p:nvPr/>
        </p:nvSpPr>
        <p:spPr bwMode="auto">
          <a:xfrm>
            <a:off x="3094038" y="762000"/>
            <a:ext cx="288925" cy="334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endParaRPr lang="en-US" sz="1600"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sp>
        <p:nvSpPr>
          <p:cNvPr id="11317" name="Rectangle 53"/>
          <p:cNvSpPr>
            <a:spLocks noChangeArrowheads="1"/>
          </p:cNvSpPr>
          <p:nvPr/>
        </p:nvSpPr>
        <p:spPr bwMode="auto">
          <a:xfrm>
            <a:off x="1646238" y="762000"/>
            <a:ext cx="288925" cy="334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endParaRPr lang="en-US" sz="1600"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sp>
        <p:nvSpPr>
          <p:cNvPr id="11318" name="Rectangle 54"/>
          <p:cNvSpPr>
            <a:spLocks noChangeArrowheads="1"/>
          </p:cNvSpPr>
          <p:nvPr/>
        </p:nvSpPr>
        <p:spPr bwMode="auto">
          <a:xfrm>
            <a:off x="1066800" y="762000"/>
            <a:ext cx="290513" cy="334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endParaRPr lang="en-US" sz="1600"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sp>
        <p:nvSpPr>
          <p:cNvPr id="11423" name="Rectangle 159"/>
          <p:cNvSpPr>
            <a:spLocks noChangeArrowheads="1"/>
          </p:cNvSpPr>
          <p:nvPr/>
        </p:nvSpPr>
        <p:spPr bwMode="auto">
          <a:xfrm>
            <a:off x="3671888" y="1431925"/>
            <a:ext cx="290512" cy="334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endParaRPr lang="en-US" sz="1600"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sp>
        <p:nvSpPr>
          <p:cNvPr id="11424" name="Rectangle 160"/>
          <p:cNvSpPr>
            <a:spLocks noChangeArrowheads="1"/>
          </p:cNvSpPr>
          <p:nvPr/>
        </p:nvSpPr>
        <p:spPr bwMode="auto">
          <a:xfrm>
            <a:off x="3382963" y="1431925"/>
            <a:ext cx="288925" cy="334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endParaRPr lang="en-US" sz="1600"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sp>
        <p:nvSpPr>
          <p:cNvPr id="11425" name="Rectangle 161"/>
          <p:cNvSpPr>
            <a:spLocks noChangeArrowheads="1"/>
          </p:cNvSpPr>
          <p:nvPr/>
        </p:nvSpPr>
        <p:spPr bwMode="auto">
          <a:xfrm>
            <a:off x="2805113" y="1431925"/>
            <a:ext cx="288925" cy="334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endParaRPr lang="en-US" sz="1600"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sp>
        <p:nvSpPr>
          <p:cNvPr id="11430" name="Rectangle 166"/>
          <p:cNvSpPr>
            <a:spLocks noChangeArrowheads="1"/>
          </p:cNvSpPr>
          <p:nvPr/>
        </p:nvSpPr>
        <p:spPr bwMode="auto">
          <a:xfrm>
            <a:off x="1066800" y="1431925"/>
            <a:ext cx="290513" cy="334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endParaRPr lang="en-US" sz="1600"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sp>
        <p:nvSpPr>
          <p:cNvPr id="11431" name="Rectangle 167"/>
          <p:cNvSpPr>
            <a:spLocks noChangeArrowheads="1"/>
          </p:cNvSpPr>
          <p:nvPr/>
        </p:nvSpPr>
        <p:spPr bwMode="auto">
          <a:xfrm>
            <a:off x="3671888" y="1096963"/>
            <a:ext cx="290512" cy="334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endParaRPr lang="en-US" sz="1600"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sp>
        <p:nvSpPr>
          <p:cNvPr id="11432" name="Rectangle 168"/>
          <p:cNvSpPr>
            <a:spLocks noChangeArrowheads="1"/>
          </p:cNvSpPr>
          <p:nvPr/>
        </p:nvSpPr>
        <p:spPr bwMode="auto">
          <a:xfrm>
            <a:off x="3382963" y="1096963"/>
            <a:ext cx="288925" cy="334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endParaRPr lang="en-US" sz="1600"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sp>
        <p:nvSpPr>
          <p:cNvPr id="11433" name="Rectangle 169"/>
          <p:cNvSpPr>
            <a:spLocks noChangeArrowheads="1"/>
          </p:cNvSpPr>
          <p:nvPr/>
        </p:nvSpPr>
        <p:spPr bwMode="auto">
          <a:xfrm>
            <a:off x="3094038" y="1096963"/>
            <a:ext cx="288925" cy="334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endParaRPr lang="en-US" sz="1600"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sp>
        <p:nvSpPr>
          <p:cNvPr id="11434" name="Rectangle 170"/>
          <p:cNvSpPr>
            <a:spLocks noChangeArrowheads="1"/>
          </p:cNvSpPr>
          <p:nvPr/>
        </p:nvSpPr>
        <p:spPr bwMode="auto">
          <a:xfrm>
            <a:off x="2805113" y="1096963"/>
            <a:ext cx="288925" cy="334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endParaRPr lang="en-US" sz="1600"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sp>
        <p:nvSpPr>
          <p:cNvPr id="11438" name="Rectangle 174"/>
          <p:cNvSpPr>
            <a:spLocks noChangeArrowheads="1"/>
          </p:cNvSpPr>
          <p:nvPr/>
        </p:nvSpPr>
        <p:spPr bwMode="auto">
          <a:xfrm>
            <a:off x="1646238" y="1096963"/>
            <a:ext cx="288925" cy="334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endParaRPr lang="en-US" sz="1600"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sp>
        <p:nvSpPr>
          <p:cNvPr id="11439" name="Rectangle 175"/>
          <p:cNvSpPr>
            <a:spLocks noChangeArrowheads="1"/>
          </p:cNvSpPr>
          <p:nvPr/>
        </p:nvSpPr>
        <p:spPr bwMode="auto">
          <a:xfrm>
            <a:off x="1357313" y="1096963"/>
            <a:ext cx="288925" cy="334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endParaRPr lang="en-US" sz="1600"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grpSp>
        <p:nvGrpSpPr>
          <p:cNvPr id="11465" name="Group 201"/>
          <p:cNvGrpSpPr>
            <a:grpSpLocks/>
          </p:cNvGrpSpPr>
          <p:nvPr/>
        </p:nvGrpSpPr>
        <p:grpSpPr bwMode="auto">
          <a:xfrm>
            <a:off x="1066800" y="1766888"/>
            <a:ext cx="6210300" cy="3684587"/>
            <a:chOff x="672" y="1113"/>
            <a:chExt cx="3912" cy="2321"/>
          </a:xfrm>
        </p:grpSpPr>
        <p:sp>
          <p:nvSpPr>
            <p:cNvPr id="11269" name="Rectangle 5"/>
            <p:cNvSpPr>
              <a:spLocks noChangeArrowheads="1"/>
            </p:cNvSpPr>
            <p:nvPr/>
          </p:nvSpPr>
          <p:spPr bwMode="auto">
            <a:xfrm rot="1722541">
              <a:off x="3552" y="1496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1270" name="Rectangle 6"/>
            <p:cNvSpPr>
              <a:spLocks noChangeArrowheads="1"/>
            </p:cNvSpPr>
            <p:nvPr/>
          </p:nvSpPr>
          <p:spPr bwMode="auto">
            <a:xfrm rot="1722541">
              <a:off x="3393" y="1408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1271" name="Rectangle 7"/>
            <p:cNvSpPr>
              <a:spLocks noChangeArrowheads="1"/>
            </p:cNvSpPr>
            <p:nvPr/>
          </p:nvSpPr>
          <p:spPr bwMode="auto">
            <a:xfrm rot="1722541">
              <a:off x="2741" y="2976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1272" name="Rectangle 8"/>
            <p:cNvSpPr>
              <a:spLocks noChangeArrowheads="1"/>
            </p:cNvSpPr>
            <p:nvPr/>
          </p:nvSpPr>
          <p:spPr bwMode="auto">
            <a:xfrm rot="1722541">
              <a:off x="2582" y="2889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1273" name="Rectangle 9"/>
            <p:cNvSpPr>
              <a:spLocks noChangeArrowheads="1"/>
            </p:cNvSpPr>
            <p:nvPr/>
          </p:nvSpPr>
          <p:spPr bwMode="auto">
            <a:xfrm rot="1722541">
              <a:off x="2422" y="2801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1274" name="Rectangle 10"/>
            <p:cNvSpPr>
              <a:spLocks noChangeArrowheads="1"/>
            </p:cNvSpPr>
            <p:nvPr/>
          </p:nvSpPr>
          <p:spPr bwMode="auto">
            <a:xfrm rot="1722541">
              <a:off x="2843" y="2791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1275" name="Rectangle 11"/>
            <p:cNvSpPr>
              <a:spLocks noChangeArrowheads="1"/>
            </p:cNvSpPr>
            <p:nvPr/>
          </p:nvSpPr>
          <p:spPr bwMode="auto">
            <a:xfrm rot="1722541">
              <a:off x="2683" y="2703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1276" name="Rectangle 12"/>
            <p:cNvSpPr>
              <a:spLocks noChangeArrowheads="1"/>
            </p:cNvSpPr>
            <p:nvPr/>
          </p:nvSpPr>
          <p:spPr bwMode="auto">
            <a:xfrm rot="1722541">
              <a:off x="2524" y="2616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1277" name="Rectangle 13"/>
            <p:cNvSpPr>
              <a:spLocks noChangeArrowheads="1"/>
            </p:cNvSpPr>
            <p:nvPr/>
          </p:nvSpPr>
          <p:spPr bwMode="auto">
            <a:xfrm rot="1722541">
              <a:off x="2944" y="2606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1278" name="Rectangle 14"/>
            <p:cNvSpPr>
              <a:spLocks noChangeArrowheads="1"/>
            </p:cNvSpPr>
            <p:nvPr/>
          </p:nvSpPr>
          <p:spPr bwMode="auto">
            <a:xfrm rot="1722541">
              <a:off x="2785" y="2518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1279" name="Rectangle 15"/>
            <p:cNvSpPr>
              <a:spLocks noChangeArrowheads="1"/>
            </p:cNvSpPr>
            <p:nvPr/>
          </p:nvSpPr>
          <p:spPr bwMode="auto">
            <a:xfrm rot="1722541">
              <a:off x="2625" y="2431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1280" name="Rectangle 16"/>
            <p:cNvSpPr>
              <a:spLocks noChangeArrowheads="1"/>
            </p:cNvSpPr>
            <p:nvPr/>
          </p:nvSpPr>
          <p:spPr bwMode="auto">
            <a:xfrm rot="1722541">
              <a:off x="3046" y="2421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1281" name="Rectangle 17"/>
            <p:cNvSpPr>
              <a:spLocks noChangeArrowheads="1"/>
            </p:cNvSpPr>
            <p:nvPr/>
          </p:nvSpPr>
          <p:spPr bwMode="auto">
            <a:xfrm rot="1722541">
              <a:off x="2886" y="2333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1282" name="Rectangle 18"/>
            <p:cNvSpPr>
              <a:spLocks noChangeArrowheads="1"/>
            </p:cNvSpPr>
            <p:nvPr/>
          </p:nvSpPr>
          <p:spPr bwMode="auto">
            <a:xfrm rot="1722541">
              <a:off x="2726" y="2246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1283" name="Rectangle 19"/>
            <p:cNvSpPr>
              <a:spLocks noChangeArrowheads="1"/>
            </p:cNvSpPr>
            <p:nvPr/>
          </p:nvSpPr>
          <p:spPr bwMode="auto">
            <a:xfrm rot="1722541">
              <a:off x="3147" y="2236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1284" name="Rectangle 20"/>
            <p:cNvSpPr>
              <a:spLocks noChangeArrowheads="1"/>
            </p:cNvSpPr>
            <p:nvPr/>
          </p:nvSpPr>
          <p:spPr bwMode="auto">
            <a:xfrm rot="1722541">
              <a:off x="2987" y="2148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1285" name="Rectangle 21"/>
            <p:cNvSpPr>
              <a:spLocks noChangeArrowheads="1"/>
            </p:cNvSpPr>
            <p:nvPr/>
          </p:nvSpPr>
          <p:spPr bwMode="auto">
            <a:xfrm rot="1722541">
              <a:off x="2828" y="2061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1286" name="Rectangle 22"/>
            <p:cNvSpPr>
              <a:spLocks noChangeArrowheads="1"/>
            </p:cNvSpPr>
            <p:nvPr/>
          </p:nvSpPr>
          <p:spPr bwMode="auto">
            <a:xfrm rot="1722541">
              <a:off x="3248" y="2051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1287" name="Rectangle 23"/>
            <p:cNvSpPr>
              <a:spLocks noChangeArrowheads="1"/>
            </p:cNvSpPr>
            <p:nvPr/>
          </p:nvSpPr>
          <p:spPr bwMode="auto">
            <a:xfrm rot="1722541">
              <a:off x="3089" y="1963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1288" name="Rectangle 24"/>
            <p:cNvSpPr>
              <a:spLocks noChangeArrowheads="1"/>
            </p:cNvSpPr>
            <p:nvPr/>
          </p:nvSpPr>
          <p:spPr bwMode="auto">
            <a:xfrm rot="1722541">
              <a:off x="2929" y="1876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1289" name="Rectangle 25"/>
            <p:cNvSpPr>
              <a:spLocks noChangeArrowheads="1"/>
            </p:cNvSpPr>
            <p:nvPr/>
          </p:nvSpPr>
          <p:spPr bwMode="auto">
            <a:xfrm rot="1722541">
              <a:off x="3350" y="1866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1290" name="Rectangle 26"/>
            <p:cNvSpPr>
              <a:spLocks noChangeArrowheads="1"/>
            </p:cNvSpPr>
            <p:nvPr/>
          </p:nvSpPr>
          <p:spPr bwMode="auto">
            <a:xfrm rot="1722541">
              <a:off x="3190" y="1778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1291" name="Rectangle 27"/>
            <p:cNvSpPr>
              <a:spLocks noChangeArrowheads="1"/>
            </p:cNvSpPr>
            <p:nvPr/>
          </p:nvSpPr>
          <p:spPr bwMode="auto">
            <a:xfrm rot="1722541">
              <a:off x="3030" y="1691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1292" name="Rectangle 28"/>
            <p:cNvSpPr>
              <a:spLocks noChangeArrowheads="1"/>
            </p:cNvSpPr>
            <p:nvPr/>
          </p:nvSpPr>
          <p:spPr bwMode="auto">
            <a:xfrm rot="1722541">
              <a:off x="3451" y="1681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1293" name="Rectangle 29"/>
            <p:cNvSpPr>
              <a:spLocks noChangeArrowheads="1"/>
            </p:cNvSpPr>
            <p:nvPr/>
          </p:nvSpPr>
          <p:spPr bwMode="auto">
            <a:xfrm rot="1722541">
              <a:off x="3291" y="1593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1294" name="Rectangle 30"/>
            <p:cNvSpPr>
              <a:spLocks noChangeArrowheads="1"/>
            </p:cNvSpPr>
            <p:nvPr/>
          </p:nvSpPr>
          <p:spPr bwMode="auto">
            <a:xfrm rot="1722541">
              <a:off x="3132" y="1506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1296" name="Line 32"/>
            <p:cNvSpPr>
              <a:spLocks noChangeShapeType="1"/>
            </p:cNvSpPr>
            <p:nvPr/>
          </p:nvSpPr>
          <p:spPr bwMode="auto">
            <a:xfrm rot="1722541">
              <a:off x="882" y="2223"/>
              <a:ext cx="3248" cy="3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7" name="Line 33"/>
            <p:cNvSpPr>
              <a:spLocks noChangeShapeType="1"/>
            </p:cNvSpPr>
            <p:nvPr/>
          </p:nvSpPr>
          <p:spPr bwMode="auto">
            <a:xfrm rot="1722541" flipV="1">
              <a:off x="3937" y="3036"/>
              <a:ext cx="35" cy="30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8" name="Line 34"/>
            <p:cNvSpPr>
              <a:spLocks noChangeShapeType="1"/>
            </p:cNvSpPr>
            <p:nvPr/>
          </p:nvSpPr>
          <p:spPr bwMode="auto">
            <a:xfrm rot="1722541" flipV="1">
              <a:off x="3692" y="2961"/>
              <a:ext cx="18" cy="2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19" name="Rectangle 55"/>
            <p:cNvSpPr>
              <a:spLocks noChangeArrowheads="1"/>
            </p:cNvSpPr>
            <p:nvPr/>
          </p:nvSpPr>
          <p:spPr bwMode="auto">
            <a:xfrm>
              <a:off x="2313" y="3223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1320" name="Rectangle 56"/>
            <p:cNvSpPr>
              <a:spLocks noChangeArrowheads="1"/>
            </p:cNvSpPr>
            <p:nvPr/>
          </p:nvSpPr>
          <p:spPr bwMode="auto">
            <a:xfrm>
              <a:off x="2131" y="3223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1321" name="Rectangle 57"/>
            <p:cNvSpPr>
              <a:spLocks noChangeArrowheads="1"/>
            </p:cNvSpPr>
            <p:nvPr/>
          </p:nvSpPr>
          <p:spPr bwMode="auto">
            <a:xfrm>
              <a:off x="1949" y="3223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1322" name="Rectangle 58"/>
            <p:cNvSpPr>
              <a:spLocks noChangeArrowheads="1"/>
            </p:cNvSpPr>
            <p:nvPr/>
          </p:nvSpPr>
          <p:spPr bwMode="auto">
            <a:xfrm>
              <a:off x="1767" y="3223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1326" name="Rectangle 62"/>
            <p:cNvSpPr>
              <a:spLocks noChangeArrowheads="1"/>
            </p:cNvSpPr>
            <p:nvPr/>
          </p:nvSpPr>
          <p:spPr bwMode="auto">
            <a:xfrm>
              <a:off x="1037" y="3223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1327" name="Rectangle 63"/>
            <p:cNvSpPr>
              <a:spLocks noChangeArrowheads="1"/>
            </p:cNvSpPr>
            <p:nvPr/>
          </p:nvSpPr>
          <p:spPr bwMode="auto">
            <a:xfrm>
              <a:off x="855" y="3223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1328" name="Rectangle 64"/>
            <p:cNvSpPr>
              <a:spLocks noChangeArrowheads="1"/>
            </p:cNvSpPr>
            <p:nvPr/>
          </p:nvSpPr>
          <p:spPr bwMode="auto">
            <a:xfrm>
              <a:off x="672" y="3223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1329" name="Rectangle 65"/>
            <p:cNvSpPr>
              <a:spLocks noChangeArrowheads="1"/>
            </p:cNvSpPr>
            <p:nvPr/>
          </p:nvSpPr>
          <p:spPr bwMode="auto">
            <a:xfrm>
              <a:off x="2313" y="3012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1330" name="Rectangle 66"/>
            <p:cNvSpPr>
              <a:spLocks noChangeArrowheads="1"/>
            </p:cNvSpPr>
            <p:nvPr/>
          </p:nvSpPr>
          <p:spPr bwMode="auto">
            <a:xfrm>
              <a:off x="2131" y="3012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1331" name="Rectangle 67"/>
            <p:cNvSpPr>
              <a:spLocks noChangeArrowheads="1"/>
            </p:cNvSpPr>
            <p:nvPr/>
          </p:nvSpPr>
          <p:spPr bwMode="auto">
            <a:xfrm>
              <a:off x="1949" y="3012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1332" name="Rectangle 68"/>
            <p:cNvSpPr>
              <a:spLocks noChangeArrowheads="1"/>
            </p:cNvSpPr>
            <p:nvPr/>
          </p:nvSpPr>
          <p:spPr bwMode="auto">
            <a:xfrm>
              <a:off x="1767" y="3012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1336" name="Rectangle 72"/>
            <p:cNvSpPr>
              <a:spLocks noChangeArrowheads="1"/>
            </p:cNvSpPr>
            <p:nvPr/>
          </p:nvSpPr>
          <p:spPr bwMode="auto">
            <a:xfrm>
              <a:off x="1037" y="3012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1337" name="Rectangle 73"/>
            <p:cNvSpPr>
              <a:spLocks noChangeArrowheads="1"/>
            </p:cNvSpPr>
            <p:nvPr/>
          </p:nvSpPr>
          <p:spPr bwMode="auto">
            <a:xfrm>
              <a:off x="855" y="3012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1338" name="Rectangle 74"/>
            <p:cNvSpPr>
              <a:spLocks noChangeArrowheads="1"/>
            </p:cNvSpPr>
            <p:nvPr/>
          </p:nvSpPr>
          <p:spPr bwMode="auto">
            <a:xfrm>
              <a:off x="672" y="3012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1339" name="Rectangle 75"/>
            <p:cNvSpPr>
              <a:spLocks noChangeArrowheads="1"/>
            </p:cNvSpPr>
            <p:nvPr/>
          </p:nvSpPr>
          <p:spPr bwMode="auto">
            <a:xfrm>
              <a:off x="2313" y="2801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1340" name="Rectangle 76"/>
            <p:cNvSpPr>
              <a:spLocks noChangeArrowheads="1"/>
            </p:cNvSpPr>
            <p:nvPr/>
          </p:nvSpPr>
          <p:spPr bwMode="auto">
            <a:xfrm>
              <a:off x="2131" y="2801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1341" name="Rectangle 77"/>
            <p:cNvSpPr>
              <a:spLocks noChangeArrowheads="1"/>
            </p:cNvSpPr>
            <p:nvPr/>
          </p:nvSpPr>
          <p:spPr bwMode="auto">
            <a:xfrm>
              <a:off x="1949" y="2801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1342" name="Rectangle 78"/>
            <p:cNvSpPr>
              <a:spLocks noChangeArrowheads="1"/>
            </p:cNvSpPr>
            <p:nvPr/>
          </p:nvSpPr>
          <p:spPr bwMode="auto">
            <a:xfrm>
              <a:off x="1767" y="2801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1346" name="Rectangle 82"/>
            <p:cNvSpPr>
              <a:spLocks noChangeArrowheads="1"/>
            </p:cNvSpPr>
            <p:nvPr/>
          </p:nvSpPr>
          <p:spPr bwMode="auto">
            <a:xfrm>
              <a:off x="1037" y="2801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1347" name="Rectangle 83"/>
            <p:cNvSpPr>
              <a:spLocks noChangeArrowheads="1"/>
            </p:cNvSpPr>
            <p:nvPr/>
          </p:nvSpPr>
          <p:spPr bwMode="auto">
            <a:xfrm>
              <a:off x="855" y="2801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1348" name="Rectangle 84"/>
            <p:cNvSpPr>
              <a:spLocks noChangeArrowheads="1"/>
            </p:cNvSpPr>
            <p:nvPr/>
          </p:nvSpPr>
          <p:spPr bwMode="auto">
            <a:xfrm>
              <a:off x="672" y="2801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1349" name="Rectangle 85"/>
            <p:cNvSpPr>
              <a:spLocks noChangeArrowheads="1"/>
            </p:cNvSpPr>
            <p:nvPr/>
          </p:nvSpPr>
          <p:spPr bwMode="auto">
            <a:xfrm>
              <a:off x="2313" y="2590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1350" name="Rectangle 86"/>
            <p:cNvSpPr>
              <a:spLocks noChangeArrowheads="1"/>
            </p:cNvSpPr>
            <p:nvPr/>
          </p:nvSpPr>
          <p:spPr bwMode="auto">
            <a:xfrm>
              <a:off x="2131" y="2590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1351" name="Rectangle 87"/>
            <p:cNvSpPr>
              <a:spLocks noChangeArrowheads="1"/>
            </p:cNvSpPr>
            <p:nvPr/>
          </p:nvSpPr>
          <p:spPr bwMode="auto">
            <a:xfrm>
              <a:off x="1949" y="2590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1352" name="Rectangle 88"/>
            <p:cNvSpPr>
              <a:spLocks noChangeArrowheads="1"/>
            </p:cNvSpPr>
            <p:nvPr/>
          </p:nvSpPr>
          <p:spPr bwMode="auto">
            <a:xfrm>
              <a:off x="1767" y="2590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1356" name="Rectangle 92"/>
            <p:cNvSpPr>
              <a:spLocks noChangeArrowheads="1"/>
            </p:cNvSpPr>
            <p:nvPr/>
          </p:nvSpPr>
          <p:spPr bwMode="auto">
            <a:xfrm>
              <a:off x="1037" y="2590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1357" name="Rectangle 93"/>
            <p:cNvSpPr>
              <a:spLocks noChangeArrowheads="1"/>
            </p:cNvSpPr>
            <p:nvPr/>
          </p:nvSpPr>
          <p:spPr bwMode="auto">
            <a:xfrm>
              <a:off x="855" y="2590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1358" name="Rectangle 94"/>
            <p:cNvSpPr>
              <a:spLocks noChangeArrowheads="1"/>
            </p:cNvSpPr>
            <p:nvPr/>
          </p:nvSpPr>
          <p:spPr bwMode="auto">
            <a:xfrm>
              <a:off x="672" y="2590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1359" name="Rectangle 95"/>
            <p:cNvSpPr>
              <a:spLocks noChangeArrowheads="1"/>
            </p:cNvSpPr>
            <p:nvPr/>
          </p:nvSpPr>
          <p:spPr bwMode="auto">
            <a:xfrm>
              <a:off x="2313" y="2379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1360" name="Rectangle 96"/>
            <p:cNvSpPr>
              <a:spLocks noChangeArrowheads="1"/>
            </p:cNvSpPr>
            <p:nvPr/>
          </p:nvSpPr>
          <p:spPr bwMode="auto">
            <a:xfrm>
              <a:off x="2131" y="2379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1361" name="Rectangle 97"/>
            <p:cNvSpPr>
              <a:spLocks noChangeArrowheads="1"/>
            </p:cNvSpPr>
            <p:nvPr/>
          </p:nvSpPr>
          <p:spPr bwMode="auto">
            <a:xfrm>
              <a:off x="1949" y="2379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1362" name="Rectangle 98"/>
            <p:cNvSpPr>
              <a:spLocks noChangeArrowheads="1"/>
            </p:cNvSpPr>
            <p:nvPr/>
          </p:nvSpPr>
          <p:spPr bwMode="auto">
            <a:xfrm>
              <a:off x="1767" y="2379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1366" name="Rectangle 102"/>
            <p:cNvSpPr>
              <a:spLocks noChangeArrowheads="1"/>
            </p:cNvSpPr>
            <p:nvPr/>
          </p:nvSpPr>
          <p:spPr bwMode="auto">
            <a:xfrm>
              <a:off x="1037" y="2379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1367" name="Rectangle 103"/>
            <p:cNvSpPr>
              <a:spLocks noChangeArrowheads="1"/>
            </p:cNvSpPr>
            <p:nvPr/>
          </p:nvSpPr>
          <p:spPr bwMode="auto">
            <a:xfrm>
              <a:off x="855" y="2379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1368" name="Rectangle 104"/>
            <p:cNvSpPr>
              <a:spLocks noChangeArrowheads="1"/>
            </p:cNvSpPr>
            <p:nvPr/>
          </p:nvSpPr>
          <p:spPr bwMode="auto">
            <a:xfrm>
              <a:off x="672" y="2379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1369" name="Rectangle 105"/>
            <p:cNvSpPr>
              <a:spLocks noChangeArrowheads="1"/>
            </p:cNvSpPr>
            <p:nvPr/>
          </p:nvSpPr>
          <p:spPr bwMode="auto">
            <a:xfrm>
              <a:off x="2313" y="2168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1370" name="Rectangle 106"/>
            <p:cNvSpPr>
              <a:spLocks noChangeArrowheads="1"/>
            </p:cNvSpPr>
            <p:nvPr/>
          </p:nvSpPr>
          <p:spPr bwMode="auto">
            <a:xfrm>
              <a:off x="2131" y="2168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1371" name="Rectangle 107"/>
            <p:cNvSpPr>
              <a:spLocks noChangeArrowheads="1"/>
            </p:cNvSpPr>
            <p:nvPr/>
          </p:nvSpPr>
          <p:spPr bwMode="auto">
            <a:xfrm>
              <a:off x="1949" y="2168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1372" name="Rectangle 108"/>
            <p:cNvSpPr>
              <a:spLocks noChangeArrowheads="1"/>
            </p:cNvSpPr>
            <p:nvPr/>
          </p:nvSpPr>
          <p:spPr bwMode="auto">
            <a:xfrm>
              <a:off x="1767" y="2168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1376" name="Rectangle 112"/>
            <p:cNvSpPr>
              <a:spLocks noChangeArrowheads="1"/>
            </p:cNvSpPr>
            <p:nvPr/>
          </p:nvSpPr>
          <p:spPr bwMode="auto">
            <a:xfrm>
              <a:off x="1037" y="2168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1377" name="Rectangle 113"/>
            <p:cNvSpPr>
              <a:spLocks noChangeArrowheads="1"/>
            </p:cNvSpPr>
            <p:nvPr/>
          </p:nvSpPr>
          <p:spPr bwMode="auto">
            <a:xfrm>
              <a:off x="855" y="2168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1378" name="Rectangle 114"/>
            <p:cNvSpPr>
              <a:spLocks noChangeArrowheads="1"/>
            </p:cNvSpPr>
            <p:nvPr/>
          </p:nvSpPr>
          <p:spPr bwMode="auto">
            <a:xfrm>
              <a:off x="672" y="2168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1379" name="Rectangle 115"/>
            <p:cNvSpPr>
              <a:spLocks noChangeArrowheads="1"/>
            </p:cNvSpPr>
            <p:nvPr/>
          </p:nvSpPr>
          <p:spPr bwMode="auto">
            <a:xfrm>
              <a:off x="2313" y="1957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1381" name="Rectangle 117"/>
            <p:cNvSpPr>
              <a:spLocks noChangeArrowheads="1"/>
            </p:cNvSpPr>
            <p:nvPr/>
          </p:nvSpPr>
          <p:spPr bwMode="auto">
            <a:xfrm>
              <a:off x="1949" y="1957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1382" name="Rectangle 118"/>
            <p:cNvSpPr>
              <a:spLocks noChangeArrowheads="1"/>
            </p:cNvSpPr>
            <p:nvPr/>
          </p:nvSpPr>
          <p:spPr bwMode="auto">
            <a:xfrm>
              <a:off x="1767" y="1957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1386" name="Rectangle 122"/>
            <p:cNvSpPr>
              <a:spLocks noChangeArrowheads="1"/>
            </p:cNvSpPr>
            <p:nvPr/>
          </p:nvSpPr>
          <p:spPr bwMode="auto">
            <a:xfrm>
              <a:off x="1037" y="1957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1387" name="Rectangle 123"/>
            <p:cNvSpPr>
              <a:spLocks noChangeArrowheads="1"/>
            </p:cNvSpPr>
            <p:nvPr/>
          </p:nvSpPr>
          <p:spPr bwMode="auto">
            <a:xfrm>
              <a:off x="855" y="1957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1388" name="Rectangle 124"/>
            <p:cNvSpPr>
              <a:spLocks noChangeArrowheads="1"/>
            </p:cNvSpPr>
            <p:nvPr/>
          </p:nvSpPr>
          <p:spPr bwMode="auto">
            <a:xfrm>
              <a:off x="672" y="1957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1389" name="Rectangle 125"/>
            <p:cNvSpPr>
              <a:spLocks noChangeArrowheads="1"/>
            </p:cNvSpPr>
            <p:nvPr/>
          </p:nvSpPr>
          <p:spPr bwMode="auto">
            <a:xfrm>
              <a:off x="2313" y="1746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1390" name="Rectangle 126"/>
            <p:cNvSpPr>
              <a:spLocks noChangeArrowheads="1"/>
            </p:cNvSpPr>
            <p:nvPr/>
          </p:nvSpPr>
          <p:spPr bwMode="auto">
            <a:xfrm>
              <a:off x="2131" y="1746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1391" name="Rectangle 127"/>
            <p:cNvSpPr>
              <a:spLocks noChangeArrowheads="1"/>
            </p:cNvSpPr>
            <p:nvPr/>
          </p:nvSpPr>
          <p:spPr bwMode="auto">
            <a:xfrm>
              <a:off x="1949" y="1746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1392" name="Rectangle 128"/>
            <p:cNvSpPr>
              <a:spLocks noChangeArrowheads="1"/>
            </p:cNvSpPr>
            <p:nvPr/>
          </p:nvSpPr>
          <p:spPr bwMode="auto">
            <a:xfrm>
              <a:off x="1767" y="1746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1396" name="Rectangle 132"/>
            <p:cNvSpPr>
              <a:spLocks noChangeArrowheads="1"/>
            </p:cNvSpPr>
            <p:nvPr/>
          </p:nvSpPr>
          <p:spPr bwMode="auto">
            <a:xfrm>
              <a:off x="855" y="1746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1397" name="Rectangle 133"/>
            <p:cNvSpPr>
              <a:spLocks noChangeArrowheads="1"/>
            </p:cNvSpPr>
            <p:nvPr/>
          </p:nvSpPr>
          <p:spPr bwMode="auto">
            <a:xfrm>
              <a:off x="2313" y="1535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1398" name="Rectangle 134"/>
            <p:cNvSpPr>
              <a:spLocks noChangeArrowheads="1"/>
            </p:cNvSpPr>
            <p:nvPr/>
          </p:nvSpPr>
          <p:spPr bwMode="auto">
            <a:xfrm>
              <a:off x="2131" y="1535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1399" name="Rectangle 135"/>
            <p:cNvSpPr>
              <a:spLocks noChangeArrowheads="1"/>
            </p:cNvSpPr>
            <p:nvPr/>
          </p:nvSpPr>
          <p:spPr bwMode="auto">
            <a:xfrm>
              <a:off x="1949" y="1535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1400" name="Rectangle 136"/>
            <p:cNvSpPr>
              <a:spLocks noChangeArrowheads="1"/>
            </p:cNvSpPr>
            <p:nvPr/>
          </p:nvSpPr>
          <p:spPr bwMode="auto">
            <a:xfrm>
              <a:off x="1767" y="1535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1404" name="Rectangle 140"/>
            <p:cNvSpPr>
              <a:spLocks noChangeArrowheads="1"/>
            </p:cNvSpPr>
            <p:nvPr/>
          </p:nvSpPr>
          <p:spPr bwMode="auto">
            <a:xfrm>
              <a:off x="1037" y="1535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1405" name="Rectangle 141"/>
            <p:cNvSpPr>
              <a:spLocks noChangeArrowheads="1"/>
            </p:cNvSpPr>
            <p:nvPr/>
          </p:nvSpPr>
          <p:spPr bwMode="auto">
            <a:xfrm>
              <a:off x="855" y="1535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1406" name="Rectangle 142"/>
            <p:cNvSpPr>
              <a:spLocks noChangeArrowheads="1"/>
            </p:cNvSpPr>
            <p:nvPr/>
          </p:nvSpPr>
          <p:spPr bwMode="auto">
            <a:xfrm>
              <a:off x="2313" y="1324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1407" name="Rectangle 143"/>
            <p:cNvSpPr>
              <a:spLocks noChangeArrowheads="1"/>
            </p:cNvSpPr>
            <p:nvPr/>
          </p:nvSpPr>
          <p:spPr bwMode="auto">
            <a:xfrm>
              <a:off x="2131" y="1324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1408" name="Rectangle 144"/>
            <p:cNvSpPr>
              <a:spLocks noChangeArrowheads="1"/>
            </p:cNvSpPr>
            <p:nvPr/>
          </p:nvSpPr>
          <p:spPr bwMode="auto">
            <a:xfrm>
              <a:off x="1949" y="1324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1409" name="Rectangle 145"/>
            <p:cNvSpPr>
              <a:spLocks noChangeArrowheads="1"/>
            </p:cNvSpPr>
            <p:nvPr/>
          </p:nvSpPr>
          <p:spPr bwMode="auto">
            <a:xfrm>
              <a:off x="1767" y="1324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1413" name="Rectangle 149"/>
            <p:cNvSpPr>
              <a:spLocks noChangeArrowheads="1"/>
            </p:cNvSpPr>
            <p:nvPr/>
          </p:nvSpPr>
          <p:spPr bwMode="auto">
            <a:xfrm>
              <a:off x="1037" y="1324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1414" name="Rectangle 150"/>
            <p:cNvSpPr>
              <a:spLocks noChangeArrowheads="1"/>
            </p:cNvSpPr>
            <p:nvPr/>
          </p:nvSpPr>
          <p:spPr bwMode="auto">
            <a:xfrm>
              <a:off x="855" y="1324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1415" name="Rectangle 151"/>
            <p:cNvSpPr>
              <a:spLocks noChangeArrowheads="1"/>
            </p:cNvSpPr>
            <p:nvPr/>
          </p:nvSpPr>
          <p:spPr bwMode="auto">
            <a:xfrm>
              <a:off x="672" y="1324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1416" name="Rectangle 152"/>
            <p:cNvSpPr>
              <a:spLocks noChangeArrowheads="1"/>
            </p:cNvSpPr>
            <p:nvPr/>
          </p:nvSpPr>
          <p:spPr bwMode="auto">
            <a:xfrm>
              <a:off x="2313" y="1113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1417" name="Rectangle 153"/>
            <p:cNvSpPr>
              <a:spLocks noChangeArrowheads="1"/>
            </p:cNvSpPr>
            <p:nvPr/>
          </p:nvSpPr>
          <p:spPr bwMode="auto">
            <a:xfrm>
              <a:off x="2131" y="1113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1418" name="Rectangle 154"/>
            <p:cNvSpPr>
              <a:spLocks noChangeArrowheads="1"/>
            </p:cNvSpPr>
            <p:nvPr/>
          </p:nvSpPr>
          <p:spPr bwMode="auto">
            <a:xfrm>
              <a:off x="1949" y="1113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1419" name="Rectangle 155"/>
            <p:cNvSpPr>
              <a:spLocks noChangeArrowheads="1"/>
            </p:cNvSpPr>
            <p:nvPr/>
          </p:nvSpPr>
          <p:spPr bwMode="auto">
            <a:xfrm>
              <a:off x="1776" y="1248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1422" name="Rectangle 158"/>
            <p:cNvSpPr>
              <a:spLocks noChangeArrowheads="1"/>
            </p:cNvSpPr>
            <p:nvPr/>
          </p:nvSpPr>
          <p:spPr bwMode="auto">
            <a:xfrm>
              <a:off x="1037" y="1113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1452" name="Freeform 188"/>
            <p:cNvSpPr>
              <a:spLocks/>
            </p:cNvSpPr>
            <p:nvPr/>
          </p:nvSpPr>
          <p:spPr bwMode="auto">
            <a:xfrm rot="-4789856">
              <a:off x="2556" y="324"/>
              <a:ext cx="576" cy="3480"/>
            </a:xfrm>
            <a:custGeom>
              <a:avLst/>
              <a:gdLst>
                <a:gd name="T0" fmla="*/ 0 w 528"/>
                <a:gd name="T1" fmla="*/ 3216 h 3408"/>
                <a:gd name="T2" fmla="*/ 528 w 528"/>
                <a:gd name="T3" fmla="*/ 0 h 3408"/>
                <a:gd name="T4" fmla="*/ 480 w 528"/>
                <a:gd name="T5" fmla="*/ 2784 h 3408"/>
                <a:gd name="T6" fmla="*/ 336 w 528"/>
                <a:gd name="T7" fmla="*/ 3408 h 3408"/>
                <a:gd name="T8" fmla="*/ 0 w 528"/>
                <a:gd name="T9" fmla="*/ 3216 h 34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8" h="3408">
                  <a:moveTo>
                    <a:pt x="0" y="3216"/>
                  </a:moveTo>
                  <a:lnTo>
                    <a:pt x="528" y="0"/>
                  </a:lnTo>
                  <a:lnTo>
                    <a:pt x="480" y="2784"/>
                  </a:lnTo>
                  <a:lnTo>
                    <a:pt x="336" y="3408"/>
                  </a:lnTo>
                  <a:lnTo>
                    <a:pt x="0" y="3216"/>
                  </a:lnTo>
                  <a:close/>
                </a:path>
              </a:pathLst>
            </a:cu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54" name="Line 190"/>
            <p:cNvSpPr>
              <a:spLocks noChangeShapeType="1"/>
            </p:cNvSpPr>
            <p:nvPr/>
          </p:nvSpPr>
          <p:spPr bwMode="auto">
            <a:xfrm>
              <a:off x="1200" y="1488"/>
              <a:ext cx="3168" cy="10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55" name="Line 191"/>
            <p:cNvSpPr>
              <a:spLocks noChangeShapeType="1"/>
            </p:cNvSpPr>
            <p:nvPr/>
          </p:nvSpPr>
          <p:spPr bwMode="auto">
            <a:xfrm rot="1722541" flipV="1">
              <a:off x="3552" y="2880"/>
              <a:ext cx="18" cy="2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56" name="Line 192"/>
            <p:cNvSpPr>
              <a:spLocks noChangeShapeType="1"/>
            </p:cNvSpPr>
            <p:nvPr/>
          </p:nvSpPr>
          <p:spPr bwMode="auto">
            <a:xfrm rot="1722541" flipV="1">
              <a:off x="3402" y="2760"/>
              <a:ext cx="18" cy="2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57" name="Line 193"/>
            <p:cNvSpPr>
              <a:spLocks noChangeShapeType="1"/>
            </p:cNvSpPr>
            <p:nvPr/>
          </p:nvSpPr>
          <p:spPr bwMode="auto">
            <a:xfrm rot="1722541" flipV="1">
              <a:off x="3183" y="2692"/>
              <a:ext cx="1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58" name="Line 194"/>
            <p:cNvSpPr>
              <a:spLocks noChangeShapeType="1"/>
            </p:cNvSpPr>
            <p:nvPr/>
          </p:nvSpPr>
          <p:spPr bwMode="auto">
            <a:xfrm rot="1722541" flipV="1">
              <a:off x="3021" y="2617"/>
              <a:ext cx="18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59" name="Line 195"/>
            <p:cNvSpPr>
              <a:spLocks noChangeShapeType="1"/>
            </p:cNvSpPr>
            <p:nvPr/>
          </p:nvSpPr>
          <p:spPr bwMode="auto">
            <a:xfrm rot="1722541" flipV="1">
              <a:off x="2886" y="2406"/>
              <a:ext cx="18" cy="2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60" name="Line 196"/>
            <p:cNvSpPr>
              <a:spLocks noChangeShapeType="1"/>
            </p:cNvSpPr>
            <p:nvPr/>
          </p:nvSpPr>
          <p:spPr bwMode="auto">
            <a:xfrm rot="1722541" flipV="1">
              <a:off x="2676" y="2275"/>
              <a:ext cx="18" cy="2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61" name="Line 197"/>
            <p:cNvSpPr>
              <a:spLocks noChangeShapeType="1"/>
            </p:cNvSpPr>
            <p:nvPr/>
          </p:nvSpPr>
          <p:spPr bwMode="auto">
            <a:xfrm rot="1722541" flipV="1">
              <a:off x="2478" y="2148"/>
              <a:ext cx="18" cy="2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62" name="Line 198"/>
            <p:cNvSpPr>
              <a:spLocks noChangeShapeType="1"/>
            </p:cNvSpPr>
            <p:nvPr/>
          </p:nvSpPr>
          <p:spPr bwMode="auto">
            <a:xfrm rot="1722541" flipV="1">
              <a:off x="2298" y="2016"/>
              <a:ext cx="18" cy="2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63" name="Line 199"/>
            <p:cNvSpPr>
              <a:spLocks noChangeShapeType="1"/>
            </p:cNvSpPr>
            <p:nvPr/>
          </p:nvSpPr>
          <p:spPr bwMode="auto">
            <a:xfrm rot="1722541" flipV="1">
              <a:off x="2130" y="1908"/>
              <a:ext cx="18" cy="2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64" name="Line 200"/>
            <p:cNvSpPr>
              <a:spLocks noChangeShapeType="1"/>
            </p:cNvSpPr>
            <p:nvPr/>
          </p:nvSpPr>
          <p:spPr bwMode="auto">
            <a:xfrm rot="1722541" flipV="1">
              <a:off x="1962" y="1794"/>
              <a:ext cx="18" cy="2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5" name="Freeform 31"/>
            <p:cNvSpPr>
              <a:spLocks/>
            </p:cNvSpPr>
            <p:nvPr/>
          </p:nvSpPr>
          <p:spPr bwMode="auto">
            <a:xfrm rot="-24990613">
              <a:off x="2433" y="363"/>
              <a:ext cx="768" cy="3462"/>
            </a:xfrm>
            <a:custGeom>
              <a:avLst/>
              <a:gdLst>
                <a:gd name="T0" fmla="*/ 0 w 528"/>
                <a:gd name="T1" fmla="*/ 0 h 3408"/>
                <a:gd name="T2" fmla="*/ 48 w 528"/>
                <a:gd name="T3" fmla="*/ 2784 h 3408"/>
                <a:gd name="T4" fmla="*/ 192 w 528"/>
                <a:gd name="T5" fmla="*/ 3408 h 3408"/>
                <a:gd name="T6" fmla="*/ 528 w 528"/>
                <a:gd name="T7" fmla="*/ 3216 h 3408"/>
                <a:gd name="T8" fmla="*/ 0 w 528"/>
                <a:gd name="T9" fmla="*/ 0 h 34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8" h="3408">
                  <a:moveTo>
                    <a:pt x="0" y="0"/>
                  </a:moveTo>
                  <a:lnTo>
                    <a:pt x="48" y="2784"/>
                  </a:lnTo>
                  <a:lnTo>
                    <a:pt x="192" y="3408"/>
                  </a:lnTo>
                  <a:lnTo>
                    <a:pt x="528" y="32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466" name="Text Box 202"/>
          <p:cNvSpPr txBox="1">
            <a:spLocks noChangeArrowheads="1"/>
          </p:cNvSpPr>
          <p:nvPr/>
        </p:nvSpPr>
        <p:spPr bwMode="auto">
          <a:xfrm>
            <a:off x="2514600" y="4876800"/>
            <a:ext cx="2590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vi-VN" sz="2800"/>
              <a:t>Hình 6</a:t>
            </a:r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1380338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4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14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4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4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4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6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Rectangle 124"/>
          <p:cNvSpPr/>
          <p:nvPr/>
        </p:nvSpPr>
        <p:spPr>
          <a:xfrm>
            <a:off x="-25080" y="0"/>
            <a:ext cx="9169079" cy="6858000"/>
          </a:xfrm>
          <a:prstGeom prst="rect">
            <a:avLst/>
          </a:prstGeom>
          <a:solidFill>
            <a:srgbClr val="99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287061" y="1808946"/>
            <a:ext cx="653754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dirty="0" smtClean="0"/>
              <a:t> </a:t>
            </a:r>
            <a:r>
              <a:rPr lang="vi-VN" sz="3600" b="1" dirty="0">
                <a:solidFill>
                  <a:srgbClr val="3333FF"/>
                </a:solidFill>
              </a:rPr>
              <a:t>Tên lửa có hình dạng gì?</a:t>
            </a: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187978" y="175297"/>
            <a:ext cx="7840406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FontTx/>
              <a:buChar char="-"/>
            </a:pPr>
            <a:r>
              <a:rPr lang="vi-VN" sz="3600" b="1" dirty="0" smtClean="0">
                <a:solidFill>
                  <a:srgbClr val="3333FF"/>
                </a:solidFill>
              </a:rPr>
              <a:t>Tên </a:t>
            </a:r>
            <a:r>
              <a:rPr lang="vi-VN" sz="3600" b="1" dirty="0">
                <a:solidFill>
                  <a:srgbClr val="3333FF"/>
                </a:solidFill>
              </a:rPr>
              <a:t>lửa gồm có mấy phần</a:t>
            </a:r>
            <a:r>
              <a:rPr lang="vi-VN" sz="3600" b="1" dirty="0" smtClean="0">
                <a:solidFill>
                  <a:srgbClr val="3333FF"/>
                </a:solidFill>
              </a:rPr>
              <a:t>?</a:t>
            </a:r>
            <a:r>
              <a:rPr lang="en-US" sz="3600" b="1" dirty="0" smtClean="0">
                <a:solidFill>
                  <a:srgbClr val="FF3300"/>
                </a:solidFill>
              </a:rPr>
              <a:t> </a:t>
            </a:r>
          </a:p>
          <a:p>
            <a:pPr marL="457200" indent="-457200">
              <a:spcBef>
                <a:spcPct val="50000"/>
              </a:spcBef>
              <a:buFontTx/>
              <a:buChar char="-"/>
            </a:pPr>
            <a:r>
              <a:rPr lang="en-US" sz="3600" b="1" dirty="0">
                <a:solidFill>
                  <a:srgbClr val="FF3300"/>
                </a:solidFill>
              </a:rPr>
              <a:t> </a:t>
            </a:r>
            <a:r>
              <a:rPr lang="en-US" sz="3600" b="1" dirty="0" smtClean="0">
                <a:solidFill>
                  <a:srgbClr val="FF3300"/>
                </a:solidFill>
              </a:rPr>
              <a:t>2 </a:t>
            </a:r>
            <a:r>
              <a:rPr lang="en-US" sz="3600" b="1" dirty="0" err="1" smtClean="0">
                <a:solidFill>
                  <a:srgbClr val="FF3300"/>
                </a:solidFill>
              </a:rPr>
              <a:t>phần</a:t>
            </a:r>
            <a:r>
              <a:rPr lang="en-US" sz="3600" b="1" dirty="0" smtClean="0">
                <a:solidFill>
                  <a:srgbClr val="FF3300"/>
                </a:solidFill>
              </a:rPr>
              <a:t>: </a:t>
            </a:r>
            <a:r>
              <a:rPr lang="en-US" sz="3600" b="1" dirty="0" err="1" smtClean="0">
                <a:solidFill>
                  <a:srgbClr val="FF3300"/>
                </a:solidFill>
              </a:rPr>
              <a:t>phần</a:t>
            </a:r>
            <a:r>
              <a:rPr lang="en-US" sz="3600" b="1" dirty="0" smtClean="0">
                <a:solidFill>
                  <a:srgbClr val="FF3300"/>
                </a:solidFill>
              </a:rPr>
              <a:t> </a:t>
            </a:r>
            <a:r>
              <a:rPr lang="en-US" sz="3600" b="1" dirty="0" err="1" smtClean="0">
                <a:solidFill>
                  <a:srgbClr val="FF3300"/>
                </a:solidFill>
              </a:rPr>
              <a:t>mũi</a:t>
            </a:r>
            <a:r>
              <a:rPr lang="en-US" sz="3600" b="1" dirty="0" smtClean="0">
                <a:solidFill>
                  <a:srgbClr val="FF3300"/>
                </a:solidFill>
              </a:rPr>
              <a:t> </a:t>
            </a:r>
            <a:r>
              <a:rPr lang="en-US" sz="3600" b="1" dirty="0" err="1" smtClean="0">
                <a:solidFill>
                  <a:srgbClr val="FF3300"/>
                </a:solidFill>
              </a:rPr>
              <a:t>và</a:t>
            </a:r>
            <a:r>
              <a:rPr lang="en-US" sz="3600" b="1" dirty="0" smtClean="0">
                <a:solidFill>
                  <a:srgbClr val="FF3300"/>
                </a:solidFill>
              </a:rPr>
              <a:t> </a:t>
            </a:r>
            <a:r>
              <a:rPr lang="en-US" sz="3600" b="1" dirty="0" err="1" smtClean="0">
                <a:solidFill>
                  <a:srgbClr val="FF3300"/>
                </a:solidFill>
              </a:rPr>
              <a:t>phần</a:t>
            </a:r>
            <a:r>
              <a:rPr lang="en-US" sz="3600" b="1" dirty="0" smtClean="0">
                <a:solidFill>
                  <a:srgbClr val="FF3300"/>
                </a:solidFill>
              </a:rPr>
              <a:t> </a:t>
            </a:r>
            <a:r>
              <a:rPr lang="en-US" sz="3600" b="1" dirty="0" err="1" smtClean="0">
                <a:solidFill>
                  <a:srgbClr val="FF3300"/>
                </a:solidFill>
              </a:rPr>
              <a:t>thân</a:t>
            </a:r>
            <a:endParaRPr lang="en-US" sz="3600" b="1" dirty="0" smtClean="0">
              <a:solidFill>
                <a:srgbClr val="FF3300"/>
              </a:solidFill>
            </a:endParaRP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292324" y="3066020"/>
            <a:ext cx="567345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dirty="0"/>
              <a:t>- </a:t>
            </a:r>
            <a:r>
              <a:rPr lang="vi-VN" sz="3600" b="1" dirty="0">
                <a:solidFill>
                  <a:srgbClr val="3333FF"/>
                </a:solidFill>
              </a:rPr>
              <a:t>Tên lửa có màu sắc gì?</a:t>
            </a:r>
            <a:endParaRPr lang="en-US" sz="3600" b="1" dirty="0">
              <a:solidFill>
                <a:srgbClr val="3333FF"/>
              </a:solidFill>
            </a:endParaRPr>
          </a:p>
        </p:txBody>
      </p:sp>
      <p:sp>
        <p:nvSpPr>
          <p:cNvPr id="123" name="Text Box 8"/>
          <p:cNvSpPr txBox="1">
            <a:spLocks noChangeArrowheads="1"/>
          </p:cNvSpPr>
          <p:nvPr/>
        </p:nvSpPr>
        <p:spPr bwMode="auto">
          <a:xfrm>
            <a:off x="287061" y="2481245"/>
            <a:ext cx="24384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 dirty="0" smtClean="0">
                <a:solidFill>
                  <a:srgbClr val="FF3300"/>
                </a:solidFill>
              </a:rPr>
              <a:t>- </a:t>
            </a:r>
            <a:r>
              <a:rPr lang="vi-VN" sz="3200" b="1" dirty="0" smtClean="0">
                <a:solidFill>
                  <a:srgbClr val="FF3300"/>
                </a:solidFill>
              </a:rPr>
              <a:t>Mũi </a:t>
            </a:r>
            <a:r>
              <a:rPr lang="vi-VN" sz="3200" b="1" dirty="0">
                <a:solidFill>
                  <a:srgbClr val="FF3300"/>
                </a:solidFill>
              </a:rPr>
              <a:t>tên</a:t>
            </a:r>
          </a:p>
        </p:txBody>
      </p:sp>
      <p:sp>
        <p:nvSpPr>
          <p:cNvPr id="124" name="Text Box 9"/>
          <p:cNvSpPr txBox="1">
            <a:spLocks noChangeArrowheads="1"/>
          </p:cNvSpPr>
          <p:nvPr/>
        </p:nvSpPr>
        <p:spPr bwMode="auto">
          <a:xfrm>
            <a:off x="297587" y="3760537"/>
            <a:ext cx="24384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dirty="0" smtClean="0">
                <a:solidFill>
                  <a:srgbClr val="FF3300"/>
                </a:solidFill>
              </a:rPr>
              <a:t>- </a:t>
            </a:r>
            <a:r>
              <a:rPr lang="vi-VN" sz="3600" b="1" dirty="0" smtClean="0">
                <a:solidFill>
                  <a:srgbClr val="FF3300"/>
                </a:solidFill>
              </a:rPr>
              <a:t>Màu </a:t>
            </a:r>
            <a:r>
              <a:rPr lang="vi-VN" sz="3600" b="1" dirty="0">
                <a:solidFill>
                  <a:srgbClr val="FF3300"/>
                </a:solidFill>
              </a:rPr>
              <a:t>đỏ</a:t>
            </a:r>
            <a:endParaRPr lang="en-US" sz="3600" b="1" dirty="0">
              <a:solidFill>
                <a:srgbClr val="FF3300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3709720"/>
            <a:ext cx="4562475" cy="277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11791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123" grpId="0"/>
      <p:bldP spid="12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Rectangle 161"/>
          <p:cNvSpPr/>
          <p:nvPr/>
        </p:nvSpPr>
        <p:spPr>
          <a:xfrm>
            <a:off x="-25080" y="0"/>
            <a:ext cx="9169079" cy="6858000"/>
          </a:xfrm>
          <a:prstGeom prst="rect">
            <a:avLst/>
          </a:prstGeom>
          <a:solidFill>
            <a:srgbClr val="99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381000" y="457200"/>
            <a:ext cx="7010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vi-VN" sz="3200" dirty="0">
                <a:solidFill>
                  <a:srgbClr val="FF3300"/>
                </a:solidFill>
              </a:rPr>
              <a:t>Bước 1: Gấp tạo mũi và thân tên lửa</a:t>
            </a:r>
            <a:endParaRPr lang="en-US" sz="3200" dirty="0">
              <a:solidFill>
                <a:srgbClr val="FF3300"/>
              </a:solidFill>
            </a:endParaRPr>
          </a:p>
        </p:txBody>
      </p:sp>
      <p:sp>
        <p:nvSpPr>
          <p:cNvPr id="5" name="Text Box 205"/>
          <p:cNvSpPr txBox="1">
            <a:spLocks noChangeArrowheads="1"/>
          </p:cNvSpPr>
          <p:nvPr/>
        </p:nvSpPr>
        <p:spPr bwMode="auto">
          <a:xfrm>
            <a:off x="381000" y="1447800"/>
            <a:ext cx="48006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vi-VN" sz="3200" dirty="0">
                <a:solidFill>
                  <a:srgbClr val="3333FF"/>
                </a:solidFill>
              </a:rPr>
              <a:t>Muốn gấp được tên lửa </a:t>
            </a:r>
          </a:p>
          <a:p>
            <a:pPr eaLnBrk="1" hangingPunct="1">
              <a:spcBef>
                <a:spcPct val="50000"/>
              </a:spcBef>
            </a:pPr>
            <a:r>
              <a:rPr lang="vi-VN" sz="3200" dirty="0">
                <a:solidFill>
                  <a:srgbClr val="3333FF"/>
                </a:solidFill>
              </a:rPr>
              <a:t>ta sử dụng giấy hình gì?</a:t>
            </a:r>
            <a:endParaRPr lang="en-US" sz="3200" dirty="0">
              <a:solidFill>
                <a:srgbClr val="3333FF"/>
              </a:solidFill>
            </a:endParaRPr>
          </a:p>
        </p:txBody>
      </p:sp>
      <p:grpSp>
        <p:nvGrpSpPr>
          <p:cNvPr id="6" name="Group 1105"/>
          <p:cNvGrpSpPr>
            <a:grpSpLocks/>
          </p:cNvGrpSpPr>
          <p:nvPr/>
        </p:nvGrpSpPr>
        <p:grpSpPr bwMode="auto">
          <a:xfrm>
            <a:off x="5410200" y="2006600"/>
            <a:ext cx="2590800" cy="4318000"/>
            <a:chOff x="3552" y="880"/>
            <a:chExt cx="1632" cy="2720"/>
          </a:xfrm>
        </p:grpSpPr>
        <p:sp>
          <p:nvSpPr>
            <p:cNvPr id="7" name="Rectangle 648"/>
            <p:cNvSpPr>
              <a:spLocks noChangeArrowheads="1"/>
            </p:cNvSpPr>
            <p:nvPr/>
          </p:nvSpPr>
          <p:spPr bwMode="auto">
            <a:xfrm>
              <a:off x="5021" y="3419"/>
              <a:ext cx="163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8" name="Rectangle 647"/>
            <p:cNvSpPr>
              <a:spLocks noChangeArrowheads="1"/>
            </p:cNvSpPr>
            <p:nvPr/>
          </p:nvSpPr>
          <p:spPr bwMode="auto">
            <a:xfrm>
              <a:off x="4857" y="3419"/>
              <a:ext cx="164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9" name="Rectangle 646"/>
            <p:cNvSpPr>
              <a:spLocks noChangeArrowheads="1"/>
            </p:cNvSpPr>
            <p:nvPr/>
          </p:nvSpPr>
          <p:spPr bwMode="auto">
            <a:xfrm>
              <a:off x="4695" y="3419"/>
              <a:ext cx="162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" name="Rectangle 645"/>
            <p:cNvSpPr>
              <a:spLocks noChangeArrowheads="1"/>
            </p:cNvSpPr>
            <p:nvPr/>
          </p:nvSpPr>
          <p:spPr bwMode="auto">
            <a:xfrm>
              <a:off x="4531" y="3419"/>
              <a:ext cx="164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" name="Rectangle 644"/>
            <p:cNvSpPr>
              <a:spLocks noChangeArrowheads="1"/>
            </p:cNvSpPr>
            <p:nvPr/>
          </p:nvSpPr>
          <p:spPr bwMode="auto">
            <a:xfrm>
              <a:off x="4368" y="3419"/>
              <a:ext cx="163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2" name="Rectangle 643"/>
            <p:cNvSpPr>
              <a:spLocks noChangeArrowheads="1"/>
            </p:cNvSpPr>
            <p:nvPr/>
          </p:nvSpPr>
          <p:spPr bwMode="auto">
            <a:xfrm>
              <a:off x="4205" y="3419"/>
              <a:ext cx="163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3" name="Rectangle 642"/>
            <p:cNvSpPr>
              <a:spLocks noChangeArrowheads="1"/>
            </p:cNvSpPr>
            <p:nvPr/>
          </p:nvSpPr>
          <p:spPr bwMode="auto">
            <a:xfrm>
              <a:off x="4041" y="3419"/>
              <a:ext cx="164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" name="Rectangle 641"/>
            <p:cNvSpPr>
              <a:spLocks noChangeArrowheads="1"/>
            </p:cNvSpPr>
            <p:nvPr/>
          </p:nvSpPr>
          <p:spPr bwMode="auto">
            <a:xfrm>
              <a:off x="3879" y="3419"/>
              <a:ext cx="162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" name="Rectangle 640"/>
            <p:cNvSpPr>
              <a:spLocks noChangeArrowheads="1"/>
            </p:cNvSpPr>
            <p:nvPr/>
          </p:nvSpPr>
          <p:spPr bwMode="auto">
            <a:xfrm>
              <a:off x="3715" y="3419"/>
              <a:ext cx="164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6" name="Rectangle 639"/>
            <p:cNvSpPr>
              <a:spLocks noChangeArrowheads="1"/>
            </p:cNvSpPr>
            <p:nvPr/>
          </p:nvSpPr>
          <p:spPr bwMode="auto">
            <a:xfrm>
              <a:off x="3552" y="3419"/>
              <a:ext cx="163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7" name="Rectangle 638"/>
            <p:cNvSpPr>
              <a:spLocks noChangeArrowheads="1"/>
            </p:cNvSpPr>
            <p:nvPr/>
          </p:nvSpPr>
          <p:spPr bwMode="auto">
            <a:xfrm>
              <a:off x="5021" y="3237"/>
              <a:ext cx="163" cy="182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8" name="Rectangle 637"/>
            <p:cNvSpPr>
              <a:spLocks noChangeArrowheads="1"/>
            </p:cNvSpPr>
            <p:nvPr/>
          </p:nvSpPr>
          <p:spPr bwMode="auto">
            <a:xfrm>
              <a:off x="4857" y="3237"/>
              <a:ext cx="164" cy="182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9" name="Rectangle 636"/>
            <p:cNvSpPr>
              <a:spLocks noChangeArrowheads="1"/>
            </p:cNvSpPr>
            <p:nvPr/>
          </p:nvSpPr>
          <p:spPr bwMode="auto">
            <a:xfrm>
              <a:off x="4695" y="3237"/>
              <a:ext cx="162" cy="182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0" name="Rectangle 635"/>
            <p:cNvSpPr>
              <a:spLocks noChangeArrowheads="1"/>
            </p:cNvSpPr>
            <p:nvPr/>
          </p:nvSpPr>
          <p:spPr bwMode="auto">
            <a:xfrm>
              <a:off x="4531" y="3237"/>
              <a:ext cx="164" cy="182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1" name="Rectangle 634"/>
            <p:cNvSpPr>
              <a:spLocks noChangeArrowheads="1"/>
            </p:cNvSpPr>
            <p:nvPr/>
          </p:nvSpPr>
          <p:spPr bwMode="auto">
            <a:xfrm>
              <a:off x="4368" y="3237"/>
              <a:ext cx="163" cy="182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2" name="Rectangle 633"/>
            <p:cNvSpPr>
              <a:spLocks noChangeArrowheads="1"/>
            </p:cNvSpPr>
            <p:nvPr/>
          </p:nvSpPr>
          <p:spPr bwMode="auto">
            <a:xfrm>
              <a:off x="4205" y="3237"/>
              <a:ext cx="163" cy="182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3" name="Rectangle 632"/>
            <p:cNvSpPr>
              <a:spLocks noChangeArrowheads="1"/>
            </p:cNvSpPr>
            <p:nvPr/>
          </p:nvSpPr>
          <p:spPr bwMode="auto">
            <a:xfrm>
              <a:off x="4041" y="3237"/>
              <a:ext cx="164" cy="182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4" name="Rectangle 631"/>
            <p:cNvSpPr>
              <a:spLocks noChangeArrowheads="1"/>
            </p:cNvSpPr>
            <p:nvPr/>
          </p:nvSpPr>
          <p:spPr bwMode="auto">
            <a:xfrm>
              <a:off x="3879" y="3237"/>
              <a:ext cx="162" cy="182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5" name="Rectangle 630"/>
            <p:cNvSpPr>
              <a:spLocks noChangeArrowheads="1"/>
            </p:cNvSpPr>
            <p:nvPr/>
          </p:nvSpPr>
          <p:spPr bwMode="auto">
            <a:xfrm>
              <a:off x="3715" y="3237"/>
              <a:ext cx="164" cy="182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6" name="Rectangle 629"/>
            <p:cNvSpPr>
              <a:spLocks noChangeArrowheads="1"/>
            </p:cNvSpPr>
            <p:nvPr/>
          </p:nvSpPr>
          <p:spPr bwMode="auto">
            <a:xfrm>
              <a:off x="3552" y="3237"/>
              <a:ext cx="163" cy="182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7" name="Rectangle 628"/>
            <p:cNvSpPr>
              <a:spLocks noChangeArrowheads="1"/>
            </p:cNvSpPr>
            <p:nvPr/>
          </p:nvSpPr>
          <p:spPr bwMode="auto">
            <a:xfrm>
              <a:off x="5021" y="3056"/>
              <a:ext cx="163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8" name="Rectangle 627"/>
            <p:cNvSpPr>
              <a:spLocks noChangeArrowheads="1"/>
            </p:cNvSpPr>
            <p:nvPr/>
          </p:nvSpPr>
          <p:spPr bwMode="auto">
            <a:xfrm>
              <a:off x="4857" y="3056"/>
              <a:ext cx="164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9" name="Rectangle 626"/>
            <p:cNvSpPr>
              <a:spLocks noChangeArrowheads="1"/>
            </p:cNvSpPr>
            <p:nvPr/>
          </p:nvSpPr>
          <p:spPr bwMode="auto">
            <a:xfrm>
              <a:off x="4695" y="3056"/>
              <a:ext cx="162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30" name="Rectangle 625"/>
            <p:cNvSpPr>
              <a:spLocks noChangeArrowheads="1"/>
            </p:cNvSpPr>
            <p:nvPr/>
          </p:nvSpPr>
          <p:spPr bwMode="auto">
            <a:xfrm>
              <a:off x="4531" y="3056"/>
              <a:ext cx="164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31" name="Rectangle 624"/>
            <p:cNvSpPr>
              <a:spLocks noChangeArrowheads="1"/>
            </p:cNvSpPr>
            <p:nvPr/>
          </p:nvSpPr>
          <p:spPr bwMode="auto">
            <a:xfrm>
              <a:off x="4368" y="3056"/>
              <a:ext cx="163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32" name="Rectangle 623"/>
            <p:cNvSpPr>
              <a:spLocks noChangeArrowheads="1"/>
            </p:cNvSpPr>
            <p:nvPr/>
          </p:nvSpPr>
          <p:spPr bwMode="auto">
            <a:xfrm>
              <a:off x="4205" y="3056"/>
              <a:ext cx="163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33" name="Rectangle 622"/>
            <p:cNvSpPr>
              <a:spLocks noChangeArrowheads="1"/>
            </p:cNvSpPr>
            <p:nvPr/>
          </p:nvSpPr>
          <p:spPr bwMode="auto">
            <a:xfrm>
              <a:off x="4041" y="3056"/>
              <a:ext cx="164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34" name="Rectangle 621"/>
            <p:cNvSpPr>
              <a:spLocks noChangeArrowheads="1"/>
            </p:cNvSpPr>
            <p:nvPr/>
          </p:nvSpPr>
          <p:spPr bwMode="auto">
            <a:xfrm>
              <a:off x="3879" y="3056"/>
              <a:ext cx="162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35" name="Rectangle 620"/>
            <p:cNvSpPr>
              <a:spLocks noChangeArrowheads="1"/>
            </p:cNvSpPr>
            <p:nvPr/>
          </p:nvSpPr>
          <p:spPr bwMode="auto">
            <a:xfrm>
              <a:off x="3715" y="3056"/>
              <a:ext cx="164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36" name="Rectangle 619"/>
            <p:cNvSpPr>
              <a:spLocks noChangeArrowheads="1"/>
            </p:cNvSpPr>
            <p:nvPr/>
          </p:nvSpPr>
          <p:spPr bwMode="auto">
            <a:xfrm>
              <a:off x="3552" y="3056"/>
              <a:ext cx="163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37" name="Rectangle 618"/>
            <p:cNvSpPr>
              <a:spLocks noChangeArrowheads="1"/>
            </p:cNvSpPr>
            <p:nvPr/>
          </p:nvSpPr>
          <p:spPr bwMode="auto">
            <a:xfrm>
              <a:off x="5021" y="2875"/>
              <a:ext cx="163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38" name="Rectangle 617"/>
            <p:cNvSpPr>
              <a:spLocks noChangeArrowheads="1"/>
            </p:cNvSpPr>
            <p:nvPr/>
          </p:nvSpPr>
          <p:spPr bwMode="auto">
            <a:xfrm>
              <a:off x="4857" y="2875"/>
              <a:ext cx="164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39" name="Rectangle 616"/>
            <p:cNvSpPr>
              <a:spLocks noChangeArrowheads="1"/>
            </p:cNvSpPr>
            <p:nvPr/>
          </p:nvSpPr>
          <p:spPr bwMode="auto">
            <a:xfrm>
              <a:off x="4695" y="2875"/>
              <a:ext cx="162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40" name="Rectangle 615"/>
            <p:cNvSpPr>
              <a:spLocks noChangeArrowheads="1"/>
            </p:cNvSpPr>
            <p:nvPr/>
          </p:nvSpPr>
          <p:spPr bwMode="auto">
            <a:xfrm>
              <a:off x="4531" y="2875"/>
              <a:ext cx="164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41" name="Rectangle 614"/>
            <p:cNvSpPr>
              <a:spLocks noChangeArrowheads="1"/>
            </p:cNvSpPr>
            <p:nvPr/>
          </p:nvSpPr>
          <p:spPr bwMode="auto">
            <a:xfrm>
              <a:off x="4368" y="2875"/>
              <a:ext cx="163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42" name="Rectangle 613"/>
            <p:cNvSpPr>
              <a:spLocks noChangeArrowheads="1"/>
            </p:cNvSpPr>
            <p:nvPr/>
          </p:nvSpPr>
          <p:spPr bwMode="auto">
            <a:xfrm>
              <a:off x="4205" y="2875"/>
              <a:ext cx="163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43" name="Rectangle 612"/>
            <p:cNvSpPr>
              <a:spLocks noChangeArrowheads="1"/>
            </p:cNvSpPr>
            <p:nvPr/>
          </p:nvSpPr>
          <p:spPr bwMode="auto">
            <a:xfrm>
              <a:off x="4041" y="2875"/>
              <a:ext cx="164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44" name="Rectangle 611"/>
            <p:cNvSpPr>
              <a:spLocks noChangeArrowheads="1"/>
            </p:cNvSpPr>
            <p:nvPr/>
          </p:nvSpPr>
          <p:spPr bwMode="auto">
            <a:xfrm>
              <a:off x="3879" y="2875"/>
              <a:ext cx="162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45" name="Rectangle 610"/>
            <p:cNvSpPr>
              <a:spLocks noChangeArrowheads="1"/>
            </p:cNvSpPr>
            <p:nvPr/>
          </p:nvSpPr>
          <p:spPr bwMode="auto">
            <a:xfrm>
              <a:off x="3715" y="2875"/>
              <a:ext cx="164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46" name="Rectangle 609"/>
            <p:cNvSpPr>
              <a:spLocks noChangeArrowheads="1"/>
            </p:cNvSpPr>
            <p:nvPr/>
          </p:nvSpPr>
          <p:spPr bwMode="auto">
            <a:xfrm>
              <a:off x="3552" y="2875"/>
              <a:ext cx="163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47" name="Rectangle 608"/>
            <p:cNvSpPr>
              <a:spLocks noChangeArrowheads="1"/>
            </p:cNvSpPr>
            <p:nvPr/>
          </p:nvSpPr>
          <p:spPr bwMode="auto">
            <a:xfrm>
              <a:off x="5021" y="2693"/>
              <a:ext cx="163" cy="182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48" name="Rectangle 607"/>
            <p:cNvSpPr>
              <a:spLocks noChangeArrowheads="1"/>
            </p:cNvSpPr>
            <p:nvPr/>
          </p:nvSpPr>
          <p:spPr bwMode="auto">
            <a:xfrm>
              <a:off x="4857" y="2693"/>
              <a:ext cx="164" cy="182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49" name="Rectangle 606"/>
            <p:cNvSpPr>
              <a:spLocks noChangeArrowheads="1"/>
            </p:cNvSpPr>
            <p:nvPr/>
          </p:nvSpPr>
          <p:spPr bwMode="auto">
            <a:xfrm>
              <a:off x="4695" y="2693"/>
              <a:ext cx="162" cy="182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50" name="Rectangle 605"/>
            <p:cNvSpPr>
              <a:spLocks noChangeArrowheads="1"/>
            </p:cNvSpPr>
            <p:nvPr/>
          </p:nvSpPr>
          <p:spPr bwMode="auto">
            <a:xfrm>
              <a:off x="4531" y="2693"/>
              <a:ext cx="164" cy="182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51" name="Rectangle 604"/>
            <p:cNvSpPr>
              <a:spLocks noChangeArrowheads="1"/>
            </p:cNvSpPr>
            <p:nvPr/>
          </p:nvSpPr>
          <p:spPr bwMode="auto">
            <a:xfrm>
              <a:off x="4368" y="2693"/>
              <a:ext cx="163" cy="182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52" name="Rectangle 603"/>
            <p:cNvSpPr>
              <a:spLocks noChangeArrowheads="1"/>
            </p:cNvSpPr>
            <p:nvPr/>
          </p:nvSpPr>
          <p:spPr bwMode="auto">
            <a:xfrm>
              <a:off x="4205" y="2693"/>
              <a:ext cx="163" cy="182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53" name="Rectangle 602"/>
            <p:cNvSpPr>
              <a:spLocks noChangeArrowheads="1"/>
            </p:cNvSpPr>
            <p:nvPr/>
          </p:nvSpPr>
          <p:spPr bwMode="auto">
            <a:xfrm>
              <a:off x="4041" y="2693"/>
              <a:ext cx="164" cy="182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54" name="Rectangle 601"/>
            <p:cNvSpPr>
              <a:spLocks noChangeArrowheads="1"/>
            </p:cNvSpPr>
            <p:nvPr/>
          </p:nvSpPr>
          <p:spPr bwMode="auto">
            <a:xfrm>
              <a:off x="3879" y="2693"/>
              <a:ext cx="162" cy="182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55" name="Rectangle 600"/>
            <p:cNvSpPr>
              <a:spLocks noChangeArrowheads="1"/>
            </p:cNvSpPr>
            <p:nvPr/>
          </p:nvSpPr>
          <p:spPr bwMode="auto">
            <a:xfrm>
              <a:off x="3715" y="2693"/>
              <a:ext cx="164" cy="182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56" name="Rectangle 599"/>
            <p:cNvSpPr>
              <a:spLocks noChangeArrowheads="1"/>
            </p:cNvSpPr>
            <p:nvPr/>
          </p:nvSpPr>
          <p:spPr bwMode="auto">
            <a:xfrm>
              <a:off x="3552" y="2693"/>
              <a:ext cx="163" cy="182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57" name="Rectangle 598"/>
            <p:cNvSpPr>
              <a:spLocks noChangeArrowheads="1"/>
            </p:cNvSpPr>
            <p:nvPr/>
          </p:nvSpPr>
          <p:spPr bwMode="auto">
            <a:xfrm>
              <a:off x="5021" y="2512"/>
              <a:ext cx="163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58" name="Rectangle 597"/>
            <p:cNvSpPr>
              <a:spLocks noChangeArrowheads="1"/>
            </p:cNvSpPr>
            <p:nvPr/>
          </p:nvSpPr>
          <p:spPr bwMode="auto">
            <a:xfrm>
              <a:off x="4857" y="2512"/>
              <a:ext cx="164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59" name="Rectangle 596"/>
            <p:cNvSpPr>
              <a:spLocks noChangeArrowheads="1"/>
            </p:cNvSpPr>
            <p:nvPr/>
          </p:nvSpPr>
          <p:spPr bwMode="auto">
            <a:xfrm>
              <a:off x="4695" y="2512"/>
              <a:ext cx="162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60" name="Rectangle 595"/>
            <p:cNvSpPr>
              <a:spLocks noChangeArrowheads="1"/>
            </p:cNvSpPr>
            <p:nvPr/>
          </p:nvSpPr>
          <p:spPr bwMode="auto">
            <a:xfrm>
              <a:off x="4531" y="2512"/>
              <a:ext cx="164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61" name="Rectangle 594"/>
            <p:cNvSpPr>
              <a:spLocks noChangeArrowheads="1"/>
            </p:cNvSpPr>
            <p:nvPr/>
          </p:nvSpPr>
          <p:spPr bwMode="auto">
            <a:xfrm>
              <a:off x="4368" y="2512"/>
              <a:ext cx="163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62" name="Rectangle 593"/>
            <p:cNvSpPr>
              <a:spLocks noChangeArrowheads="1"/>
            </p:cNvSpPr>
            <p:nvPr/>
          </p:nvSpPr>
          <p:spPr bwMode="auto">
            <a:xfrm>
              <a:off x="4205" y="2512"/>
              <a:ext cx="163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63" name="Rectangle 592"/>
            <p:cNvSpPr>
              <a:spLocks noChangeArrowheads="1"/>
            </p:cNvSpPr>
            <p:nvPr/>
          </p:nvSpPr>
          <p:spPr bwMode="auto">
            <a:xfrm>
              <a:off x="4041" y="2512"/>
              <a:ext cx="164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64" name="Rectangle 591"/>
            <p:cNvSpPr>
              <a:spLocks noChangeArrowheads="1"/>
            </p:cNvSpPr>
            <p:nvPr/>
          </p:nvSpPr>
          <p:spPr bwMode="auto">
            <a:xfrm>
              <a:off x="3879" y="2512"/>
              <a:ext cx="162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65" name="Rectangle 590"/>
            <p:cNvSpPr>
              <a:spLocks noChangeArrowheads="1"/>
            </p:cNvSpPr>
            <p:nvPr/>
          </p:nvSpPr>
          <p:spPr bwMode="auto">
            <a:xfrm>
              <a:off x="3715" y="2512"/>
              <a:ext cx="164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66" name="Rectangle 589"/>
            <p:cNvSpPr>
              <a:spLocks noChangeArrowheads="1"/>
            </p:cNvSpPr>
            <p:nvPr/>
          </p:nvSpPr>
          <p:spPr bwMode="auto">
            <a:xfrm>
              <a:off x="3552" y="2512"/>
              <a:ext cx="163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67" name="Rectangle 588"/>
            <p:cNvSpPr>
              <a:spLocks noChangeArrowheads="1"/>
            </p:cNvSpPr>
            <p:nvPr/>
          </p:nvSpPr>
          <p:spPr bwMode="auto">
            <a:xfrm>
              <a:off x="5021" y="2331"/>
              <a:ext cx="163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68" name="Rectangle 587"/>
            <p:cNvSpPr>
              <a:spLocks noChangeArrowheads="1"/>
            </p:cNvSpPr>
            <p:nvPr/>
          </p:nvSpPr>
          <p:spPr bwMode="auto">
            <a:xfrm>
              <a:off x="4857" y="2331"/>
              <a:ext cx="164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69" name="Rectangle 586"/>
            <p:cNvSpPr>
              <a:spLocks noChangeArrowheads="1"/>
            </p:cNvSpPr>
            <p:nvPr/>
          </p:nvSpPr>
          <p:spPr bwMode="auto">
            <a:xfrm>
              <a:off x="4695" y="2331"/>
              <a:ext cx="162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70" name="Rectangle 585"/>
            <p:cNvSpPr>
              <a:spLocks noChangeArrowheads="1"/>
            </p:cNvSpPr>
            <p:nvPr/>
          </p:nvSpPr>
          <p:spPr bwMode="auto">
            <a:xfrm>
              <a:off x="4531" y="2331"/>
              <a:ext cx="164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71" name="Rectangle 584"/>
            <p:cNvSpPr>
              <a:spLocks noChangeArrowheads="1"/>
            </p:cNvSpPr>
            <p:nvPr/>
          </p:nvSpPr>
          <p:spPr bwMode="auto">
            <a:xfrm>
              <a:off x="4368" y="2331"/>
              <a:ext cx="163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72" name="Rectangle 583"/>
            <p:cNvSpPr>
              <a:spLocks noChangeArrowheads="1"/>
            </p:cNvSpPr>
            <p:nvPr/>
          </p:nvSpPr>
          <p:spPr bwMode="auto">
            <a:xfrm>
              <a:off x="4205" y="2331"/>
              <a:ext cx="163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73" name="Rectangle 582"/>
            <p:cNvSpPr>
              <a:spLocks noChangeArrowheads="1"/>
            </p:cNvSpPr>
            <p:nvPr/>
          </p:nvSpPr>
          <p:spPr bwMode="auto">
            <a:xfrm>
              <a:off x="4041" y="2331"/>
              <a:ext cx="164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74" name="Rectangle 581"/>
            <p:cNvSpPr>
              <a:spLocks noChangeArrowheads="1"/>
            </p:cNvSpPr>
            <p:nvPr/>
          </p:nvSpPr>
          <p:spPr bwMode="auto">
            <a:xfrm>
              <a:off x="3879" y="2331"/>
              <a:ext cx="162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75" name="Rectangle 580"/>
            <p:cNvSpPr>
              <a:spLocks noChangeArrowheads="1"/>
            </p:cNvSpPr>
            <p:nvPr/>
          </p:nvSpPr>
          <p:spPr bwMode="auto">
            <a:xfrm>
              <a:off x="3715" y="2331"/>
              <a:ext cx="164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76" name="Rectangle 579"/>
            <p:cNvSpPr>
              <a:spLocks noChangeArrowheads="1"/>
            </p:cNvSpPr>
            <p:nvPr/>
          </p:nvSpPr>
          <p:spPr bwMode="auto">
            <a:xfrm>
              <a:off x="3552" y="2331"/>
              <a:ext cx="163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77" name="Rectangle 578"/>
            <p:cNvSpPr>
              <a:spLocks noChangeArrowheads="1"/>
            </p:cNvSpPr>
            <p:nvPr/>
          </p:nvSpPr>
          <p:spPr bwMode="auto">
            <a:xfrm>
              <a:off x="5021" y="2149"/>
              <a:ext cx="163" cy="182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78" name="Rectangle 577"/>
            <p:cNvSpPr>
              <a:spLocks noChangeArrowheads="1"/>
            </p:cNvSpPr>
            <p:nvPr/>
          </p:nvSpPr>
          <p:spPr bwMode="auto">
            <a:xfrm>
              <a:off x="4857" y="2149"/>
              <a:ext cx="164" cy="182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79" name="Rectangle 576"/>
            <p:cNvSpPr>
              <a:spLocks noChangeArrowheads="1"/>
            </p:cNvSpPr>
            <p:nvPr/>
          </p:nvSpPr>
          <p:spPr bwMode="auto">
            <a:xfrm>
              <a:off x="4695" y="2149"/>
              <a:ext cx="162" cy="182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80" name="Rectangle 575"/>
            <p:cNvSpPr>
              <a:spLocks noChangeArrowheads="1"/>
            </p:cNvSpPr>
            <p:nvPr/>
          </p:nvSpPr>
          <p:spPr bwMode="auto">
            <a:xfrm>
              <a:off x="4531" y="2149"/>
              <a:ext cx="164" cy="182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81" name="Rectangle 574"/>
            <p:cNvSpPr>
              <a:spLocks noChangeArrowheads="1"/>
            </p:cNvSpPr>
            <p:nvPr/>
          </p:nvSpPr>
          <p:spPr bwMode="auto">
            <a:xfrm>
              <a:off x="4368" y="2149"/>
              <a:ext cx="163" cy="182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82" name="Rectangle 573"/>
            <p:cNvSpPr>
              <a:spLocks noChangeArrowheads="1"/>
            </p:cNvSpPr>
            <p:nvPr/>
          </p:nvSpPr>
          <p:spPr bwMode="auto">
            <a:xfrm>
              <a:off x="4205" y="2149"/>
              <a:ext cx="163" cy="182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83" name="Rectangle 572"/>
            <p:cNvSpPr>
              <a:spLocks noChangeArrowheads="1"/>
            </p:cNvSpPr>
            <p:nvPr/>
          </p:nvSpPr>
          <p:spPr bwMode="auto">
            <a:xfrm>
              <a:off x="4041" y="2149"/>
              <a:ext cx="164" cy="182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84" name="Rectangle 571"/>
            <p:cNvSpPr>
              <a:spLocks noChangeArrowheads="1"/>
            </p:cNvSpPr>
            <p:nvPr/>
          </p:nvSpPr>
          <p:spPr bwMode="auto">
            <a:xfrm>
              <a:off x="3879" y="2149"/>
              <a:ext cx="162" cy="182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85" name="Rectangle 570"/>
            <p:cNvSpPr>
              <a:spLocks noChangeArrowheads="1"/>
            </p:cNvSpPr>
            <p:nvPr/>
          </p:nvSpPr>
          <p:spPr bwMode="auto">
            <a:xfrm>
              <a:off x="3715" y="2149"/>
              <a:ext cx="164" cy="182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86" name="Rectangle 569"/>
            <p:cNvSpPr>
              <a:spLocks noChangeArrowheads="1"/>
            </p:cNvSpPr>
            <p:nvPr/>
          </p:nvSpPr>
          <p:spPr bwMode="auto">
            <a:xfrm>
              <a:off x="3552" y="2149"/>
              <a:ext cx="163" cy="182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87" name="Rectangle 568"/>
            <p:cNvSpPr>
              <a:spLocks noChangeArrowheads="1"/>
            </p:cNvSpPr>
            <p:nvPr/>
          </p:nvSpPr>
          <p:spPr bwMode="auto">
            <a:xfrm>
              <a:off x="5021" y="1968"/>
              <a:ext cx="163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88" name="Rectangle 567"/>
            <p:cNvSpPr>
              <a:spLocks noChangeArrowheads="1"/>
            </p:cNvSpPr>
            <p:nvPr/>
          </p:nvSpPr>
          <p:spPr bwMode="auto">
            <a:xfrm>
              <a:off x="4857" y="1968"/>
              <a:ext cx="164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89" name="Rectangle 566"/>
            <p:cNvSpPr>
              <a:spLocks noChangeArrowheads="1"/>
            </p:cNvSpPr>
            <p:nvPr/>
          </p:nvSpPr>
          <p:spPr bwMode="auto">
            <a:xfrm>
              <a:off x="4695" y="1968"/>
              <a:ext cx="162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90" name="Rectangle 565"/>
            <p:cNvSpPr>
              <a:spLocks noChangeArrowheads="1"/>
            </p:cNvSpPr>
            <p:nvPr/>
          </p:nvSpPr>
          <p:spPr bwMode="auto">
            <a:xfrm>
              <a:off x="4531" y="1968"/>
              <a:ext cx="164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91" name="Rectangle 564"/>
            <p:cNvSpPr>
              <a:spLocks noChangeArrowheads="1"/>
            </p:cNvSpPr>
            <p:nvPr/>
          </p:nvSpPr>
          <p:spPr bwMode="auto">
            <a:xfrm>
              <a:off x="4368" y="1968"/>
              <a:ext cx="163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92" name="Rectangle 563"/>
            <p:cNvSpPr>
              <a:spLocks noChangeArrowheads="1"/>
            </p:cNvSpPr>
            <p:nvPr/>
          </p:nvSpPr>
          <p:spPr bwMode="auto">
            <a:xfrm>
              <a:off x="4205" y="1968"/>
              <a:ext cx="163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93" name="Rectangle 562"/>
            <p:cNvSpPr>
              <a:spLocks noChangeArrowheads="1"/>
            </p:cNvSpPr>
            <p:nvPr/>
          </p:nvSpPr>
          <p:spPr bwMode="auto">
            <a:xfrm>
              <a:off x="4041" y="1968"/>
              <a:ext cx="164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94" name="Rectangle 561"/>
            <p:cNvSpPr>
              <a:spLocks noChangeArrowheads="1"/>
            </p:cNvSpPr>
            <p:nvPr/>
          </p:nvSpPr>
          <p:spPr bwMode="auto">
            <a:xfrm>
              <a:off x="3879" y="1968"/>
              <a:ext cx="162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95" name="Rectangle 560"/>
            <p:cNvSpPr>
              <a:spLocks noChangeArrowheads="1"/>
            </p:cNvSpPr>
            <p:nvPr/>
          </p:nvSpPr>
          <p:spPr bwMode="auto">
            <a:xfrm>
              <a:off x="3715" y="1968"/>
              <a:ext cx="164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96" name="Rectangle 559"/>
            <p:cNvSpPr>
              <a:spLocks noChangeArrowheads="1"/>
            </p:cNvSpPr>
            <p:nvPr/>
          </p:nvSpPr>
          <p:spPr bwMode="auto">
            <a:xfrm>
              <a:off x="3552" y="1968"/>
              <a:ext cx="163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97" name="Rectangle 558"/>
            <p:cNvSpPr>
              <a:spLocks noChangeArrowheads="1"/>
            </p:cNvSpPr>
            <p:nvPr/>
          </p:nvSpPr>
          <p:spPr bwMode="auto">
            <a:xfrm>
              <a:off x="5021" y="1787"/>
              <a:ext cx="163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98" name="Rectangle 557"/>
            <p:cNvSpPr>
              <a:spLocks noChangeArrowheads="1"/>
            </p:cNvSpPr>
            <p:nvPr/>
          </p:nvSpPr>
          <p:spPr bwMode="auto">
            <a:xfrm>
              <a:off x="4857" y="1787"/>
              <a:ext cx="164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99" name="Rectangle 556"/>
            <p:cNvSpPr>
              <a:spLocks noChangeArrowheads="1"/>
            </p:cNvSpPr>
            <p:nvPr/>
          </p:nvSpPr>
          <p:spPr bwMode="auto">
            <a:xfrm>
              <a:off x="4695" y="1787"/>
              <a:ext cx="162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0" name="Rectangle 555"/>
            <p:cNvSpPr>
              <a:spLocks noChangeArrowheads="1"/>
            </p:cNvSpPr>
            <p:nvPr/>
          </p:nvSpPr>
          <p:spPr bwMode="auto">
            <a:xfrm>
              <a:off x="4531" y="1787"/>
              <a:ext cx="164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1" name="Rectangle 554"/>
            <p:cNvSpPr>
              <a:spLocks noChangeArrowheads="1"/>
            </p:cNvSpPr>
            <p:nvPr/>
          </p:nvSpPr>
          <p:spPr bwMode="auto">
            <a:xfrm>
              <a:off x="4368" y="1787"/>
              <a:ext cx="163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2" name="Rectangle 553"/>
            <p:cNvSpPr>
              <a:spLocks noChangeArrowheads="1"/>
            </p:cNvSpPr>
            <p:nvPr/>
          </p:nvSpPr>
          <p:spPr bwMode="auto">
            <a:xfrm>
              <a:off x="4205" y="1787"/>
              <a:ext cx="163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3" name="Rectangle 552"/>
            <p:cNvSpPr>
              <a:spLocks noChangeArrowheads="1"/>
            </p:cNvSpPr>
            <p:nvPr/>
          </p:nvSpPr>
          <p:spPr bwMode="auto">
            <a:xfrm>
              <a:off x="4041" y="1787"/>
              <a:ext cx="164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4" name="Rectangle 551"/>
            <p:cNvSpPr>
              <a:spLocks noChangeArrowheads="1"/>
            </p:cNvSpPr>
            <p:nvPr/>
          </p:nvSpPr>
          <p:spPr bwMode="auto">
            <a:xfrm>
              <a:off x="3879" y="1787"/>
              <a:ext cx="162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5" name="Rectangle 550"/>
            <p:cNvSpPr>
              <a:spLocks noChangeArrowheads="1"/>
            </p:cNvSpPr>
            <p:nvPr/>
          </p:nvSpPr>
          <p:spPr bwMode="auto">
            <a:xfrm>
              <a:off x="3715" y="1787"/>
              <a:ext cx="164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6" name="Rectangle 549"/>
            <p:cNvSpPr>
              <a:spLocks noChangeArrowheads="1"/>
            </p:cNvSpPr>
            <p:nvPr/>
          </p:nvSpPr>
          <p:spPr bwMode="auto">
            <a:xfrm>
              <a:off x="3552" y="1787"/>
              <a:ext cx="163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7" name="Rectangle 548"/>
            <p:cNvSpPr>
              <a:spLocks noChangeArrowheads="1"/>
            </p:cNvSpPr>
            <p:nvPr/>
          </p:nvSpPr>
          <p:spPr bwMode="auto">
            <a:xfrm>
              <a:off x="5021" y="1605"/>
              <a:ext cx="163" cy="182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8" name="Rectangle 547"/>
            <p:cNvSpPr>
              <a:spLocks noChangeArrowheads="1"/>
            </p:cNvSpPr>
            <p:nvPr/>
          </p:nvSpPr>
          <p:spPr bwMode="auto">
            <a:xfrm>
              <a:off x="4857" y="1605"/>
              <a:ext cx="164" cy="182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9" name="Rectangle 546"/>
            <p:cNvSpPr>
              <a:spLocks noChangeArrowheads="1"/>
            </p:cNvSpPr>
            <p:nvPr/>
          </p:nvSpPr>
          <p:spPr bwMode="auto">
            <a:xfrm>
              <a:off x="4695" y="1605"/>
              <a:ext cx="162" cy="182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0" name="Rectangle 545"/>
            <p:cNvSpPr>
              <a:spLocks noChangeArrowheads="1"/>
            </p:cNvSpPr>
            <p:nvPr/>
          </p:nvSpPr>
          <p:spPr bwMode="auto">
            <a:xfrm>
              <a:off x="4531" y="1605"/>
              <a:ext cx="164" cy="182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1" name="Rectangle 544"/>
            <p:cNvSpPr>
              <a:spLocks noChangeArrowheads="1"/>
            </p:cNvSpPr>
            <p:nvPr/>
          </p:nvSpPr>
          <p:spPr bwMode="auto">
            <a:xfrm>
              <a:off x="4368" y="1605"/>
              <a:ext cx="163" cy="182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2" name="Rectangle 543"/>
            <p:cNvSpPr>
              <a:spLocks noChangeArrowheads="1"/>
            </p:cNvSpPr>
            <p:nvPr/>
          </p:nvSpPr>
          <p:spPr bwMode="auto">
            <a:xfrm>
              <a:off x="4205" y="1605"/>
              <a:ext cx="163" cy="182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3" name="Rectangle 542"/>
            <p:cNvSpPr>
              <a:spLocks noChangeArrowheads="1"/>
            </p:cNvSpPr>
            <p:nvPr/>
          </p:nvSpPr>
          <p:spPr bwMode="auto">
            <a:xfrm>
              <a:off x="4041" y="1605"/>
              <a:ext cx="164" cy="182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4" name="Rectangle 541"/>
            <p:cNvSpPr>
              <a:spLocks noChangeArrowheads="1"/>
            </p:cNvSpPr>
            <p:nvPr/>
          </p:nvSpPr>
          <p:spPr bwMode="auto">
            <a:xfrm>
              <a:off x="3879" y="1605"/>
              <a:ext cx="162" cy="182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5" name="Rectangle 540"/>
            <p:cNvSpPr>
              <a:spLocks noChangeArrowheads="1"/>
            </p:cNvSpPr>
            <p:nvPr/>
          </p:nvSpPr>
          <p:spPr bwMode="auto">
            <a:xfrm>
              <a:off x="3715" y="1605"/>
              <a:ext cx="164" cy="182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6" name="Rectangle 539"/>
            <p:cNvSpPr>
              <a:spLocks noChangeArrowheads="1"/>
            </p:cNvSpPr>
            <p:nvPr/>
          </p:nvSpPr>
          <p:spPr bwMode="auto">
            <a:xfrm>
              <a:off x="3552" y="1605"/>
              <a:ext cx="163" cy="182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7" name="Rectangle 538"/>
            <p:cNvSpPr>
              <a:spLocks noChangeArrowheads="1"/>
            </p:cNvSpPr>
            <p:nvPr/>
          </p:nvSpPr>
          <p:spPr bwMode="auto">
            <a:xfrm>
              <a:off x="5021" y="1424"/>
              <a:ext cx="163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8" name="Rectangle 537"/>
            <p:cNvSpPr>
              <a:spLocks noChangeArrowheads="1"/>
            </p:cNvSpPr>
            <p:nvPr/>
          </p:nvSpPr>
          <p:spPr bwMode="auto">
            <a:xfrm>
              <a:off x="4857" y="1424"/>
              <a:ext cx="164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9" name="Rectangle 536"/>
            <p:cNvSpPr>
              <a:spLocks noChangeArrowheads="1"/>
            </p:cNvSpPr>
            <p:nvPr/>
          </p:nvSpPr>
          <p:spPr bwMode="auto">
            <a:xfrm>
              <a:off x="4695" y="1424"/>
              <a:ext cx="162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20" name="Rectangle 535"/>
            <p:cNvSpPr>
              <a:spLocks noChangeArrowheads="1"/>
            </p:cNvSpPr>
            <p:nvPr/>
          </p:nvSpPr>
          <p:spPr bwMode="auto">
            <a:xfrm>
              <a:off x="4531" y="1424"/>
              <a:ext cx="164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21" name="Rectangle 534"/>
            <p:cNvSpPr>
              <a:spLocks noChangeArrowheads="1"/>
            </p:cNvSpPr>
            <p:nvPr/>
          </p:nvSpPr>
          <p:spPr bwMode="auto">
            <a:xfrm>
              <a:off x="4368" y="1424"/>
              <a:ext cx="163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22" name="Rectangle 533"/>
            <p:cNvSpPr>
              <a:spLocks noChangeArrowheads="1"/>
            </p:cNvSpPr>
            <p:nvPr/>
          </p:nvSpPr>
          <p:spPr bwMode="auto">
            <a:xfrm>
              <a:off x="4205" y="1424"/>
              <a:ext cx="163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23" name="Rectangle 532"/>
            <p:cNvSpPr>
              <a:spLocks noChangeArrowheads="1"/>
            </p:cNvSpPr>
            <p:nvPr/>
          </p:nvSpPr>
          <p:spPr bwMode="auto">
            <a:xfrm>
              <a:off x="4041" y="1424"/>
              <a:ext cx="164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24" name="Rectangle 531"/>
            <p:cNvSpPr>
              <a:spLocks noChangeArrowheads="1"/>
            </p:cNvSpPr>
            <p:nvPr/>
          </p:nvSpPr>
          <p:spPr bwMode="auto">
            <a:xfrm>
              <a:off x="3879" y="1424"/>
              <a:ext cx="162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25" name="Rectangle 530"/>
            <p:cNvSpPr>
              <a:spLocks noChangeArrowheads="1"/>
            </p:cNvSpPr>
            <p:nvPr/>
          </p:nvSpPr>
          <p:spPr bwMode="auto">
            <a:xfrm>
              <a:off x="3715" y="1424"/>
              <a:ext cx="164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26" name="Rectangle 529"/>
            <p:cNvSpPr>
              <a:spLocks noChangeArrowheads="1"/>
            </p:cNvSpPr>
            <p:nvPr/>
          </p:nvSpPr>
          <p:spPr bwMode="auto">
            <a:xfrm>
              <a:off x="3552" y="1424"/>
              <a:ext cx="163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27" name="Rectangle 528"/>
            <p:cNvSpPr>
              <a:spLocks noChangeArrowheads="1"/>
            </p:cNvSpPr>
            <p:nvPr/>
          </p:nvSpPr>
          <p:spPr bwMode="auto">
            <a:xfrm>
              <a:off x="5021" y="1243"/>
              <a:ext cx="163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28" name="Rectangle 527"/>
            <p:cNvSpPr>
              <a:spLocks noChangeArrowheads="1"/>
            </p:cNvSpPr>
            <p:nvPr/>
          </p:nvSpPr>
          <p:spPr bwMode="auto">
            <a:xfrm>
              <a:off x="4857" y="1243"/>
              <a:ext cx="164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29" name="Rectangle 526"/>
            <p:cNvSpPr>
              <a:spLocks noChangeArrowheads="1"/>
            </p:cNvSpPr>
            <p:nvPr/>
          </p:nvSpPr>
          <p:spPr bwMode="auto">
            <a:xfrm>
              <a:off x="4695" y="1243"/>
              <a:ext cx="162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30" name="Rectangle 525"/>
            <p:cNvSpPr>
              <a:spLocks noChangeArrowheads="1"/>
            </p:cNvSpPr>
            <p:nvPr/>
          </p:nvSpPr>
          <p:spPr bwMode="auto">
            <a:xfrm>
              <a:off x="4531" y="1243"/>
              <a:ext cx="164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31" name="Rectangle 524"/>
            <p:cNvSpPr>
              <a:spLocks noChangeArrowheads="1"/>
            </p:cNvSpPr>
            <p:nvPr/>
          </p:nvSpPr>
          <p:spPr bwMode="auto">
            <a:xfrm>
              <a:off x="4368" y="1243"/>
              <a:ext cx="163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32" name="Rectangle 523"/>
            <p:cNvSpPr>
              <a:spLocks noChangeArrowheads="1"/>
            </p:cNvSpPr>
            <p:nvPr/>
          </p:nvSpPr>
          <p:spPr bwMode="auto">
            <a:xfrm>
              <a:off x="4205" y="1243"/>
              <a:ext cx="163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33" name="Rectangle 522"/>
            <p:cNvSpPr>
              <a:spLocks noChangeArrowheads="1"/>
            </p:cNvSpPr>
            <p:nvPr/>
          </p:nvSpPr>
          <p:spPr bwMode="auto">
            <a:xfrm>
              <a:off x="4041" y="1243"/>
              <a:ext cx="164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34" name="Rectangle 521"/>
            <p:cNvSpPr>
              <a:spLocks noChangeArrowheads="1"/>
            </p:cNvSpPr>
            <p:nvPr/>
          </p:nvSpPr>
          <p:spPr bwMode="auto">
            <a:xfrm>
              <a:off x="3879" y="1243"/>
              <a:ext cx="162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35" name="Rectangle 520"/>
            <p:cNvSpPr>
              <a:spLocks noChangeArrowheads="1"/>
            </p:cNvSpPr>
            <p:nvPr/>
          </p:nvSpPr>
          <p:spPr bwMode="auto">
            <a:xfrm>
              <a:off x="3715" y="1243"/>
              <a:ext cx="164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36" name="Rectangle 519"/>
            <p:cNvSpPr>
              <a:spLocks noChangeArrowheads="1"/>
            </p:cNvSpPr>
            <p:nvPr/>
          </p:nvSpPr>
          <p:spPr bwMode="auto">
            <a:xfrm>
              <a:off x="3552" y="1243"/>
              <a:ext cx="163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37" name="Rectangle 518"/>
            <p:cNvSpPr>
              <a:spLocks noChangeArrowheads="1"/>
            </p:cNvSpPr>
            <p:nvPr/>
          </p:nvSpPr>
          <p:spPr bwMode="auto">
            <a:xfrm>
              <a:off x="5021" y="1061"/>
              <a:ext cx="163" cy="182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38" name="Rectangle 517"/>
            <p:cNvSpPr>
              <a:spLocks noChangeArrowheads="1"/>
            </p:cNvSpPr>
            <p:nvPr/>
          </p:nvSpPr>
          <p:spPr bwMode="auto">
            <a:xfrm>
              <a:off x="4857" y="1061"/>
              <a:ext cx="164" cy="182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39" name="Rectangle 516"/>
            <p:cNvSpPr>
              <a:spLocks noChangeArrowheads="1"/>
            </p:cNvSpPr>
            <p:nvPr/>
          </p:nvSpPr>
          <p:spPr bwMode="auto">
            <a:xfrm>
              <a:off x="4695" y="1061"/>
              <a:ext cx="162" cy="182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0" name="Rectangle 515"/>
            <p:cNvSpPr>
              <a:spLocks noChangeArrowheads="1"/>
            </p:cNvSpPr>
            <p:nvPr/>
          </p:nvSpPr>
          <p:spPr bwMode="auto">
            <a:xfrm>
              <a:off x="4531" y="1061"/>
              <a:ext cx="164" cy="182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1" name="Rectangle 514"/>
            <p:cNvSpPr>
              <a:spLocks noChangeArrowheads="1"/>
            </p:cNvSpPr>
            <p:nvPr/>
          </p:nvSpPr>
          <p:spPr bwMode="auto">
            <a:xfrm>
              <a:off x="4368" y="1061"/>
              <a:ext cx="163" cy="182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2" name="Rectangle 513"/>
            <p:cNvSpPr>
              <a:spLocks noChangeArrowheads="1"/>
            </p:cNvSpPr>
            <p:nvPr/>
          </p:nvSpPr>
          <p:spPr bwMode="auto">
            <a:xfrm>
              <a:off x="4205" y="1061"/>
              <a:ext cx="163" cy="182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3" name="Rectangle 512"/>
            <p:cNvSpPr>
              <a:spLocks noChangeArrowheads="1"/>
            </p:cNvSpPr>
            <p:nvPr/>
          </p:nvSpPr>
          <p:spPr bwMode="auto">
            <a:xfrm>
              <a:off x="4041" y="1061"/>
              <a:ext cx="164" cy="182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4" name="Rectangle 511"/>
            <p:cNvSpPr>
              <a:spLocks noChangeArrowheads="1"/>
            </p:cNvSpPr>
            <p:nvPr/>
          </p:nvSpPr>
          <p:spPr bwMode="auto">
            <a:xfrm>
              <a:off x="3879" y="1061"/>
              <a:ext cx="162" cy="182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5" name="Rectangle 510"/>
            <p:cNvSpPr>
              <a:spLocks noChangeArrowheads="1"/>
            </p:cNvSpPr>
            <p:nvPr/>
          </p:nvSpPr>
          <p:spPr bwMode="auto">
            <a:xfrm>
              <a:off x="3715" y="1061"/>
              <a:ext cx="164" cy="182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6" name="Rectangle 509"/>
            <p:cNvSpPr>
              <a:spLocks noChangeArrowheads="1"/>
            </p:cNvSpPr>
            <p:nvPr/>
          </p:nvSpPr>
          <p:spPr bwMode="auto">
            <a:xfrm>
              <a:off x="3552" y="1061"/>
              <a:ext cx="163" cy="182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7" name="Rectangle 508"/>
            <p:cNvSpPr>
              <a:spLocks noChangeArrowheads="1"/>
            </p:cNvSpPr>
            <p:nvPr/>
          </p:nvSpPr>
          <p:spPr bwMode="auto">
            <a:xfrm>
              <a:off x="5021" y="880"/>
              <a:ext cx="163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8" name="Rectangle 507"/>
            <p:cNvSpPr>
              <a:spLocks noChangeArrowheads="1"/>
            </p:cNvSpPr>
            <p:nvPr/>
          </p:nvSpPr>
          <p:spPr bwMode="auto">
            <a:xfrm>
              <a:off x="4857" y="880"/>
              <a:ext cx="164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9" name="Rectangle 506"/>
            <p:cNvSpPr>
              <a:spLocks noChangeArrowheads="1"/>
            </p:cNvSpPr>
            <p:nvPr/>
          </p:nvSpPr>
          <p:spPr bwMode="auto">
            <a:xfrm>
              <a:off x="4695" y="880"/>
              <a:ext cx="162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0" name="Rectangle 505"/>
            <p:cNvSpPr>
              <a:spLocks noChangeArrowheads="1"/>
            </p:cNvSpPr>
            <p:nvPr/>
          </p:nvSpPr>
          <p:spPr bwMode="auto">
            <a:xfrm>
              <a:off x="4531" y="880"/>
              <a:ext cx="164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1" name="Rectangle 504"/>
            <p:cNvSpPr>
              <a:spLocks noChangeArrowheads="1"/>
            </p:cNvSpPr>
            <p:nvPr/>
          </p:nvSpPr>
          <p:spPr bwMode="auto">
            <a:xfrm>
              <a:off x="4368" y="880"/>
              <a:ext cx="163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2" name="Rectangle 503"/>
            <p:cNvSpPr>
              <a:spLocks noChangeArrowheads="1"/>
            </p:cNvSpPr>
            <p:nvPr/>
          </p:nvSpPr>
          <p:spPr bwMode="auto">
            <a:xfrm>
              <a:off x="4205" y="880"/>
              <a:ext cx="163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3" name="Rectangle 502"/>
            <p:cNvSpPr>
              <a:spLocks noChangeArrowheads="1"/>
            </p:cNvSpPr>
            <p:nvPr/>
          </p:nvSpPr>
          <p:spPr bwMode="auto">
            <a:xfrm>
              <a:off x="4041" y="880"/>
              <a:ext cx="164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" name="Rectangle 501"/>
            <p:cNvSpPr>
              <a:spLocks noChangeArrowheads="1"/>
            </p:cNvSpPr>
            <p:nvPr/>
          </p:nvSpPr>
          <p:spPr bwMode="auto">
            <a:xfrm>
              <a:off x="3879" y="880"/>
              <a:ext cx="162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5" name="Rectangle 500"/>
            <p:cNvSpPr>
              <a:spLocks noChangeArrowheads="1"/>
            </p:cNvSpPr>
            <p:nvPr/>
          </p:nvSpPr>
          <p:spPr bwMode="auto">
            <a:xfrm>
              <a:off x="3715" y="880"/>
              <a:ext cx="164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6" name="Rectangle 499"/>
            <p:cNvSpPr>
              <a:spLocks noChangeArrowheads="1"/>
            </p:cNvSpPr>
            <p:nvPr/>
          </p:nvSpPr>
          <p:spPr bwMode="auto">
            <a:xfrm>
              <a:off x="3552" y="880"/>
              <a:ext cx="163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7" name="Line 649"/>
            <p:cNvSpPr>
              <a:spLocks noChangeShapeType="1"/>
            </p:cNvSpPr>
            <p:nvPr/>
          </p:nvSpPr>
          <p:spPr bwMode="auto">
            <a:xfrm>
              <a:off x="3552" y="880"/>
              <a:ext cx="1632" cy="0"/>
            </a:xfrm>
            <a:prstGeom prst="line">
              <a:avLst/>
            </a:prstGeom>
            <a:noFill/>
            <a:ln w="31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8" name="Line 664"/>
            <p:cNvSpPr>
              <a:spLocks noChangeShapeType="1"/>
            </p:cNvSpPr>
            <p:nvPr/>
          </p:nvSpPr>
          <p:spPr bwMode="auto">
            <a:xfrm>
              <a:off x="3552" y="3600"/>
              <a:ext cx="1632" cy="0"/>
            </a:xfrm>
            <a:prstGeom prst="line">
              <a:avLst/>
            </a:prstGeom>
            <a:noFill/>
            <a:ln w="31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9" name="Line 665"/>
            <p:cNvSpPr>
              <a:spLocks noChangeShapeType="1"/>
            </p:cNvSpPr>
            <p:nvPr/>
          </p:nvSpPr>
          <p:spPr bwMode="auto">
            <a:xfrm>
              <a:off x="3552" y="880"/>
              <a:ext cx="0" cy="2720"/>
            </a:xfrm>
            <a:prstGeom prst="line">
              <a:avLst/>
            </a:prstGeom>
            <a:noFill/>
            <a:ln w="31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0" name="Line 675"/>
            <p:cNvSpPr>
              <a:spLocks noChangeShapeType="1"/>
            </p:cNvSpPr>
            <p:nvPr/>
          </p:nvSpPr>
          <p:spPr bwMode="auto">
            <a:xfrm>
              <a:off x="5184" y="880"/>
              <a:ext cx="0" cy="2720"/>
            </a:xfrm>
            <a:prstGeom prst="line">
              <a:avLst/>
            </a:prstGeom>
            <a:noFill/>
            <a:ln w="31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61" name="Text Box 1114"/>
          <p:cNvSpPr txBox="1">
            <a:spLocks noChangeArrowheads="1"/>
          </p:cNvSpPr>
          <p:nvPr/>
        </p:nvSpPr>
        <p:spPr bwMode="auto">
          <a:xfrm>
            <a:off x="5334000" y="1295400"/>
            <a:ext cx="3048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vi-VN" sz="3200" dirty="0">
                <a:solidFill>
                  <a:srgbClr val="FF3300"/>
                </a:solidFill>
              </a:rPr>
              <a:t>Hình chữ nhật</a:t>
            </a:r>
            <a:endParaRPr lang="en-US" sz="3200" dirty="0">
              <a:solidFill>
                <a:srgbClr val="FF3300"/>
              </a:solidFill>
            </a:endParaRPr>
          </a:p>
        </p:txBody>
      </p:sp>
      <p:grpSp>
        <p:nvGrpSpPr>
          <p:cNvPr id="163" name="Group 164"/>
          <p:cNvGrpSpPr>
            <a:grpSpLocks/>
          </p:cNvGrpSpPr>
          <p:nvPr/>
        </p:nvGrpSpPr>
        <p:grpSpPr bwMode="auto">
          <a:xfrm>
            <a:off x="5299075" y="6324600"/>
            <a:ext cx="2590800" cy="427038"/>
            <a:chOff x="3408" y="3648"/>
            <a:chExt cx="1632" cy="269"/>
          </a:xfrm>
        </p:grpSpPr>
        <p:sp>
          <p:nvSpPr>
            <p:cNvPr id="164" name="Line 165"/>
            <p:cNvSpPr>
              <a:spLocks noChangeShapeType="1"/>
            </p:cNvSpPr>
            <p:nvPr/>
          </p:nvSpPr>
          <p:spPr bwMode="auto">
            <a:xfrm>
              <a:off x="3408" y="3888"/>
              <a:ext cx="163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" name="Text Box 166"/>
            <p:cNvSpPr txBox="1">
              <a:spLocks noChangeArrowheads="1"/>
            </p:cNvSpPr>
            <p:nvPr/>
          </p:nvSpPr>
          <p:spPr bwMode="auto">
            <a:xfrm>
              <a:off x="3600" y="3648"/>
              <a:ext cx="1296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vi-VN" sz="2200" dirty="0"/>
                <a:t>Ngang 10 ô</a:t>
              </a:r>
              <a:endParaRPr lang="en-US" sz="2200" dirty="0"/>
            </a:p>
          </p:txBody>
        </p:sp>
      </p:grpSp>
      <p:grpSp>
        <p:nvGrpSpPr>
          <p:cNvPr id="166" name="Group 167"/>
          <p:cNvGrpSpPr>
            <a:grpSpLocks/>
          </p:cNvGrpSpPr>
          <p:nvPr/>
        </p:nvGrpSpPr>
        <p:grpSpPr bwMode="auto">
          <a:xfrm>
            <a:off x="8382000" y="1981200"/>
            <a:ext cx="519113" cy="4267200"/>
            <a:chOff x="5350" y="912"/>
            <a:chExt cx="327" cy="2688"/>
          </a:xfrm>
        </p:grpSpPr>
        <p:sp>
          <p:nvSpPr>
            <p:cNvPr id="167" name="Line 168"/>
            <p:cNvSpPr>
              <a:spLocks noChangeShapeType="1"/>
            </p:cNvSpPr>
            <p:nvPr/>
          </p:nvSpPr>
          <p:spPr bwMode="auto">
            <a:xfrm>
              <a:off x="5616" y="912"/>
              <a:ext cx="0" cy="26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8" name="Text Box 169"/>
            <p:cNvSpPr txBox="1">
              <a:spLocks noChangeArrowheads="1"/>
            </p:cNvSpPr>
            <p:nvPr/>
          </p:nvSpPr>
          <p:spPr bwMode="auto">
            <a:xfrm rot="10800000">
              <a:off x="5350" y="1248"/>
              <a:ext cx="327" cy="13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vi-VN" sz="2200" dirty="0"/>
                <a:t>Dài 15 ô</a:t>
              </a:r>
              <a:endParaRPr lang="en-US" sz="2200" dirty="0"/>
            </a:p>
          </p:txBody>
        </p:sp>
      </p:grpSp>
    </p:spTree>
    <p:extLst>
      <p:ext uri="{BB962C8B-B14F-4D97-AF65-F5344CB8AC3E}">
        <p14:creationId xmlns:p14="http://schemas.microsoft.com/office/powerpoint/2010/main" val="1708293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900" decel="1000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900" decel="1000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6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Rectangle 165"/>
          <p:cNvSpPr/>
          <p:nvPr/>
        </p:nvSpPr>
        <p:spPr>
          <a:xfrm>
            <a:off x="-25080" y="0"/>
            <a:ext cx="9169079" cy="6858000"/>
          </a:xfrm>
          <a:prstGeom prst="rect">
            <a:avLst/>
          </a:prstGeom>
          <a:solidFill>
            <a:srgbClr val="99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381000" y="457200"/>
            <a:ext cx="7010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vi-VN" sz="3200" dirty="0">
                <a:solidFill>
                  <a:srgbClr val="FF3300"/>
                </a:solidFill>
              </a:rPr>
              <a:t>Bước 1: Gấp tạo mũi và thân tên lửa</a:t>
            </a:r>
            <a:endParaRPr lang="en-US" sz="3200" dirty="0">
              <a:solidFill>
                <a:srgbClr val="FF3300"/>
              </a:solidFill>
            </a:endParaRPr>
          </a:p>
        </p:txBody>
      </p:sp>
      <p:sp>
        <p:nvSpPr>
          <p:cNvPr id="167" name="Text Box 7"/>
          <p:cNvSpPr txBox="1">
            <a:spLocks noChangeArrowheads="1"/>
          </p:cNvSpPr>
          <p:nvPr/>
        </p:nvSpPr>
        <p:spPr bwMode="auto">
          <a:xfrm>
            <a:off x="152400" y="1981200"/>
            <a:ext cx="4800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vi-VN" sz="3200" dirty="0">
                <a:solidFill>
                  <a:srgbClr val="3333FF"/>
                </a:solidFill>
              </a:rPr>
              <a:t>Cách đặt giấy thế nào ?</a:t>
            </a:r>
            <a:endParaRPr lang="en-US" sz="3200" dirty="0">
              <a:solidFill>
                <a:srgbClr val="3333FF"/>
              </a:solidFill>
            </a:endParaRPr>
          </a:p>
        </p:txBody>
      </p:sp>
      <p:grpSp>
        <p:nvGrpSpPr>
          <p:cNvPr id="168" name="Group 8"/>
          <p:cNvGrpSpPr>
            <a:grpSpLocks/>
          </p:cNvGrpSpPr>
          <p:nvPr/>
        </p:nvGrpSpPr>
        <p:grpSpPr bwMode="auto">
          <a:xfrm>
            <a:off x="5410200" y="1397000"/>
            <a:ext cx="2590800" cy="4318000"/>
            <a:chOff x="3552" y="880"/>
            <a:chExt cx="1632" cy="2720"/>
          </a:xfrm>
        </p:grpSpPr>
        <p:sp>
          <p:nvSpPr>
            <p:cNvPr id="169" name="Rectangle 9"/>
            <p:cNvSpPr>
              <a:spLocks noChangeArrowheads="1"/>
            </p:cNvSpPr>
            <p:nvPr/>
          </p:nvSpPr>
          <p:spPr bwMode="auto">
            <a:xfrm>
              <a:off x="5021" y="3419"/>
              <a:ext cx="163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70" name="Rectangle 10"/>
            <p:cNvSpPr>
              <a:spLocks noChangeArrowheads="1"/>
            </p:cNvSpPr>
            <p:nvPr/>
          </p:nvSpPr>
          <p:spPr bwMode="auto">
            <a:xfrm>
              <a:off x="4857" y="3419"/>
              <a:ext cx="164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71" name="Rectangle 11"/>
            <p:cNvSpPr>
              <a:spLocks noChangeArrowheads="1"/>
            </p:cNvSpPr>
            <p:nvPr/>
          </p:nvSpPr>
          <p:spPr bwMode="auto">
            <a:xfrm>
              <a:off x="4695" y="3419"/>
              <a:ext cx="162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72" name="Rectangle 12"/>
            <p:cNvSpPr>
              <a:spLocks noChangeArrowheads="1"/>
            </p:cNvSpPr>
            <p:nvPr/>
          </p:nvSpPr>
          <p:spPr bwMode="auto">
            <a:xfrm>
              <a:off x="4531" y="3419"/>
              <a:ext cx="164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73" name="Rectangle 13"/>
            <p:cNvSpPr>
              <a:spLocks noChangeArrowheads="1"/>
            </p:cNvSpPr>
            <p:nvPr/>
          </p:nvSpPr>
          <p:spPr bwMode="auto">
            <a:xfrm>
              <a:off x="4368" y="3419"/>
              <a:ext cx="163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74" name="Rectangle 14"/>
            <p:cNvSpPr>
              <a:spLocks noChangeArrowheads="1"/>
            </p:cNvSpPr>
            <p:nvPr/>
          </p:nvSpPr>
          <p:spPr bwMode="auto">
            <a:xfrm>
              <a:off x="4205" y="3419"/>
              <a:ext cx="163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75" name="Rectangle 15"/>
            <p:cNvSpPr>
              <a:spLocks noChangeArrowheads="1"/>
            </p:cNvSpPr>
            <p:nvPr/>
          </p:nvSpPr>
          <p:spPr bwMode="auto">
            <a:xfrm>
              <a:off x="4041" y="3419"/>
              <a:ext cx="164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76" name="Rectangle 16"/>
            <p:cNvSpPr>
              <a:spLocks noChangeArrowheads="1"/>
            </p:cNvSpPr>
            <p:nvPr/>
          </p:nvSpPr>
          <p:spPr bwMode="auto">
            <a:xfrm>
              <a:off x="3879" y="3419"/>
              <a:ext cx="162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77" name="Rectangle 17"/>
            <p:cNvSpPr>
              <a:spLocks noChangeArrowheads="1"/>
            </p:cNvSpPr>
            <p:nvPr/>
          </p:nvSpPr>
          <p:spPr bwMode="auto">
            <a:xfrm>
              <a:off x="3715" y="3419"/>
              <a:ext cx="164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78" name="Rectangle 18"/>
            <p:cNvSpPr>
              <a:spLocks noChangeArrowheads="1"/>
            </p:cNvSpPr>
            <p:nvPr/>
          </p:nvSpPr>
          <p:spPr bwMode="auto">
            <a:xfrm>
              <a:off x="3552" y="3419"/>
              <a:ext cx="163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79" name="Rectangle 19"/>
            <p:cNvSpPr>
              <a:spLocks noChangeArrowheads="1"/>
            </p:cNvSpPr>
            <p:nvPr/>
          </p:nvSpPr>
          <p:spPr bwMode="auto">
            <a:xfrm>
              <a:off x="5021" y="3237"/>
              <a:ext cx="163" cy="182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80" name="Rectangle 20"/>
            <p:cNvSpPr>
              <a:spLocks noChangeArrowheads="1"/>
            </p:cNvSpPr>
            <p:nvPr/>
          </p:nvSpPr>
          <p:spPr bwMode="auto">
            <a:xfrm>
              <a:off x="4857" y="3237"/>
              <a:ext cx="164" cy="182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81" name="Rectangle 21"/>
            <p:cNvSpPr>
              <a:spLocks noChangeArrowheads="1"/>
            </p:cNvSpPr>
            <p:nvPr/>
          </p:nvSpPr>
          <p:spPr bwMode="auto">
            <a:xfrm>
              <a:off x="4695" y="3237"/>
              <a:ext cx="162" cy="182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82" name="Rectangle 22"/>
            <p:cNvSpPr>
              <a:spLocks noChangeArrowheads="1"/>
            </p:cNvSpPr>
            <p:nvPr/>
          </p:nvSpPr>
          <p:spPr bwMode="auto">
            <a:xfrm>
              <a:off x="4531" y="3237"/>
              <a:ext cx="164" cy="182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83" name="Rectangle 23"/>
            <p:cNvSpPr>
              <a:spLocks noChangeArrowheads="1"/>
            </p:cNvSpPr>
            <p:nvPr/>
          </p:nvSpPr>
          <p:spPr bwMode="auto">
            <a:xfrm>
              <a:off x="4368" y="3237"/>
              <a:ext cx="163" cy="182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84" name="Rectangle 24"/>
            <p:cNvSpPr>
              <a:spLocks noChangeArrowheads="1"/>
            </p:cNvSpPr>
            <p:nvPr/>
          </p:nvSpPr>
          <p:spPr bwMode="auto">
            <a:xfrm>
              <a:off x="4205" y="3237"/>
              <a:ext cx="163" cy="182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85" name="Rectangle 25"/>
            <p:cNvSpPr>
              <a:spLocks noChangeArrowheads="1"/>
            </p:cNvSpPr>
            <p:nvPr/>
          </p:nvSpPr>
          <p:spPr bwMode="auto">
            <a:xfrm>
              <a:off x="4041" y="3237"/>
              <a:ext cx="164" cy="182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86" name="Rectangle 26"/>
            <p:cNvSpPr>
              <a:spLocks noChangeArrowheads="1"/>
            </p:cNvSpPr>
            <p:nvPr/>
          </p:nvSpPr>
          <p:spPr bwMode="auto">
            <a:xfrm>
              <a:off x="3879" y="3237"/>
              <a:ext cx="162" cy="182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87" name="Rectangle 27"/>
            <p:cNvSpPr>
              <a:spLocks noChangeArrowheads="1"/>
            </p:cNvSpPr>
            <p:nvPr/>
          </p:nvSpPr>
          <p:spPr bwMode="auto">
            <a:xfrm>
              <a:off x="3715" y="3237"/>
              <a:ext cx="164" cy="182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88" name="Rectangle 28"/>
            <p:cNvSpPr>
              <a:spLocks noChangeArrowheads="1"/>
            </p:cNvSpPr>
            <p:nvPr/>
          </p:nvSpPr>
          <p:spPr bwMode="auto">
            <a:xfrm>
              <a:off x="3552" y="3237"/>
              <a:ext cx="163" cy="182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89" name="Rectangle 29"/>
            <p:cNvSpPr>
              <a:spLocks noChangeArrowheads="1"/>
            </p:cNvSpPr>
            <p:nvPr/>
          </p:nvSpPr>
          <p:spPr bwMode="auto">
            <a:xfrm>
              <a:off x="5021" y="3056"/>
              <a:ext cx="163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90" name="Rectangle 30"/>
            <p:cNvSpPr>
              <a:spLocks noChangeArrowheads="1"/>
            </p:cNvSpPr>
            <p:nvPr/>
          </p:nvSpPr>
          <p:spPr bwMode="auto">
            <a:xfrm>
              <a:off x="4857" y="3056"/>
              <a:ext cx="164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91" name="Rectangle 31"/>
            <p:cNvSpPr>
              <a:spLocks noChangeArrowheads="1"/>
            </p:cNvSpPr>
            <p:nvPr/>
          </p:nvSpPr>
          <p:spPr bwMode="auto">
            <a:xfrm>
              <a:off x="4695" y="3056"/>
              <a:ext cx="162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92" name="Rectangle 32"/>
            <p:cNvSpPr>
              <a:spLocks noChangeArrowheads="1"/>
            </p:cNvSpPr>
            <p:nvPr/>
          </p:nvSpPr>
          <p:spPr bwMode="auto">
            <a:xfrm>
              <a:off x="4531" y="3056"/>
              <a:ext cx="164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93" name="Rectangle 33"/>
            <p:cNvSpPr>
              <a:spLocks noChangeArrowheads="1"/>
            </p:cNvSpPr>
            <p:nvPr/>
          </p:nvSpPr>
          <p:spPr bwMode="auto">
            <a:xfrm>
              <a:off x="4368" y="3056"/>
              <a:ext cx="163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94" name="Rectangle 34"/>
            <p:cNvSpPr>
              <a:spLocks noChangeArrowheads="1"/>
            </p:cNvSpPr>
            <p:nvPr/>
          </p:nvSpPr>
          <p:spPr bwMode="auto">
            <a:xfrm>
              <a:off x="4205" y="3056"/>
              <a:ext cx="163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95" name="Rectangle 35"/>
            <p:cNvSpPr>
              <a:spLocks noChangeArrowheads="1"/>
            </p:cNvSpPr>
            <p:nvPr/>
          </p:nvSpPr>
          <p:spPr bwMode="auto">
            <a:xfrm>
              <a:off x="4041" y="3056"/>
              <a:ext cx="164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96" name="Rectangle 36"/>
            <p:cNvSpPr>
              <a:spLocks noChangeArrowheads="1"/>
            </p:cNvSpPr>
            <p:nvPr/>
          </p:nvSpPr>
          <p:spPr bwMode="auto">
            <a:xfrm>
              <a:off x="3879" y="3056"/>
              <a:ext cx="162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97" name="Rectangle 37"/>
            <p:cNvSpPr>
              <a:spLocks noChangeArrowheads="1"/>
            </p:cNvSpPr>
            <p:nvPr/>
          </p:nvSpPr>
          <p:spPr bwMode="auto">
            <a:xfrm>
              <a:off x="3715" y="3056"/>
              <a:ext cx="164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98" name="Rectangle 38"/>
            <p:cNvSpPr>
              <a:spLocks noChangeArrowheads="1"/>
            </p:cNvSpPr>
            <p:nvPr/>
          </p:nvSpPr>
          <p:spPr bwMode="auto">
            <a:xfrm>
              <a:off x="3552" y="3056"/>
              <a:ext cx="163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99" name="Rectangle 39"/>
            <p:cNvSpPr>
              <a:spLocks noChangeArrowheads="1"/>
            </p:cNvSpPr>
            <p:nvPr/>
          </p:nvSpPr>
          <p:spPr bwMode="auto">
            <a:xfrm>
              <a:off x="5021" y="2875"/>
              <a:ext cx="163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00" name="Rectangle 40"/>
            <p:cNvSpPr>
              <a:spLocks noChangeArrowheads="1"/>
            </p:cNvSpPr>
            <p:nvPr/>
          </p:nvSpPr>
          <p:spPr bwMode="auto">
            <a:xfrm>
              <a:off x="4857" y="2875"/>
              <a:ext cx="164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01" name="Rectangle 41"/>
            <p:cNvSpPr>
              <a:spLocks noChangeArrowheads="1"/>
            </p:cNvSpPr>
            <p:nvPr/>
          </p:nvSpPr>
          <p:spPr bwMode="auto">
            <a:xfrm>
              <a:off x="4695" y="2875"/>
              <a:ext cx="162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02" name="Rectangle 42"/>
            <p:cNvSpPr>
              <a:spLocks noChangeArrowheads="1"/>
            </p:cNvSpPr>
            <p:nvPr/>
          </p:nvSpPr>
          <p:spPr bwMode="auto">
            <a:xfrm>
              <a:off x="4531" y="2875"/>
              <a:ext cx="164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03" name="Rectangle 43"/>
            <p:cNvSpPr>
              <a:spLocks noChangeArrowheads="1"/>
            </p:cNvSpPr>
            <p:nvPr/>
          </p:nvSpPr>
          <p:spPr bwMode="auto">
            <a:xfrm>
              <a:off x="4368" y="2875"/>
              <a:ext cx="163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04" name="Rectangle 44"/>
            <p:cNvSpPr>
              <a:spLocks noChangeArrowheads="1"/>
            </p:cNvSpPr>
            <p:nvPr/>
          </p:nvSpPr>
          <p:spPr bwMode="auto">
            <a:xfrm>
              <a:off x="4205" y="2875"/>
              <a:ext cx="163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05" name="Rectangle 45"/>
            <p:cNvSpPr>
              <a:spLocks noChangeArrowheads="1"/>
            </p:cNvSpPr>
            <p:nvPr/>
          </p:nvSpPr>
          <p:spPr bwMode="auto">
            <a:xfrm>
              <a:off x="4041" y="2875"/>
              <a:ext cx="164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06" name="Rectangle 46"/>
            <p:cNvSpPr>
              <a:spLocks noChangeArrowheads="1"/>
            </p:cNvSpPr>
            <p:nvPr/>
          </p:nvSpPr>
          <p:spPr bwMode="auto">
            <a:xfrm>
              <a:off x="3879" y="2875"/>
              <a:ext cx="162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07" name="Rectangle 47"/>
            <p:cNvSpPr>
              <a:spLocks noChangeArrowheads="1"/>
            </p:cNvSpPr>
            <p:nvPr/>
          </p:nvSpPr>
          <p:spPr bwMode="auto">
            <a:xfrm>
              <a:off x="3715" y="2875"/>
              <a:ext cx="164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08" name="Rectangle 48"/>
            <p:cNvSpPr>
              <a:spLocks noChangeArrowheads="1"/>
            </p:cNvSpPr>
            <p:nvPr/>
          </p:nvSpPr>
          <p:spPr bwMode="auto">
            <a:xfrm>
              <a:off x="3552" y="2875"/>
              <a:ext cx="163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09" name="Rectangle 49"/>
            <p:cNvSpPr>
              <a:spLocks noChangeArrowheads="1"/>
            </p:cNvSpPr>
            <p:nvPr/>
          </p:nvSpPr>
          <p:spPr bwMode="auto">
            <a:xfrm>
              <a:off x="5021" y="2693"/>
              <a:ext cx="163" cy="182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10" name="Rectangle 50"/>
            <p:cNvSpPr>
              <a:spLocks noChangeArrowheads="1"/>
            </p:cNvSpPr>
            <p:nvPr/>
          </p:nvSpPr>
          <p:spPr bwMode="auto">
            <a:xfrm>
              <a:off x="4857" y="2693"/>
              <a:ext cx="164" cy="182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11" name="Rectangle 51"/>
            <p:cNvSpPr>
              <a:spLocks noChangeArrowheads="1"/>
            </p:cNvSpPr>
            <p:nvPr/>
          </p:nvSpPr>
          <p:spPr bwMode="auto">
            <a:xfrm>
              <a:off x="4695" y="2693"/>
              <a:ext cx="162" cy="182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12" name="Rectangle 52"/>
            <p:cNvSpPr>
              <a:spLocks noChangeArrowheads="1"/>
            </p:cNvSpPr>
            <p:nvPr/>
          </p:nvSpPr>
          <p:spPr bwMode="auto">
            <a:xfrm>
              <a:off x="4531" y="2693"/>
              <a:ext cx="164" cy="182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13" name="Rectangle 53"/>
            <p:cNvSpPr>
              <a:spLocks noChangeArrowheads="1"/>
            </p:cNvSpPr>
            <p:nvPr/>
          </p:nvSpPr>
          <p:spPr bwMode="auto">
            <a:xfrm>
              <a:off x="4368" y="2693"/>
              <a:ext cx="163" cy="182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14" name="Rectangle 54"/>
            <p:cNvSpPr>
              <a:spLocks noChangeArrowheads="1"/>
            </p:cNvSpPr>
            <p:nvPr/>
          </p:nvSpPr>
          <p:spPr bwMode="auto">
            <a:xfrm>
              <a:off x="4205" y="2693"/>
              <a:ext cx="163" cy="182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15" name="Rectangle 55"/>
            <p:cNvSpPr>
              <a:spLocks noChangeArrowheads="1"/>
            </p:cNvSpPr>
            <p:nvPr/>
          </p:nvSpPr>
          <p:spPr bwMode="auto">
            <a:xfrm>
              <a:off x="4041" y="2693"/>
              <a:ext cx="164" cy="182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16" name="Rectangle 56"/>
            <p:cNvSpPr>
              <a:spLocks noChangeArrowheads="1"/>
            </p:cNvSpPr>
            <p:nvPr/>
          </p:nvSpPr>
          <p:spPr bwMode="auto">
            <a:xfrm>
              <a:off x="3879" y="2693"/>
              <a:ext cx="162" cy="182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17" name="Rectangle 57"/>
            <p:cNvSpPr>
              <a:spLocks noChangeArrowheads="1"/>
            </p:cNvSpPr>
            <p:nvPr/>
          </p:nvSpPr>
          <p:spPr bwMode="auto">
            <a:xfrm>
              <a:off x="3715" y="2693"/>
              <a:ext cx="164" cy="182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18" name="Rectangle 58"/>
            <p:cNvSpPr>
              <a:spLocks noChangeArrowheads="1"/>
            </p:cNvSpPr>
            <p:nvPr/>
          </p:nvSpPr>
          <p:spPr bwMode="auto">
            <a:xfrm>
              <a:off x="3552" y="2693"/>
              <a:ext cx="163" cy="182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19" name="Rectangle 59"/>
            <p:cNvSpPr>
              <a:spLocks noChangeArrowheads="1"/>
            </p:cNvSpPr>
            <p:nvPr/>
          </p:nvSpPr>
          <p:spPr bwMode="auto">
            <a:xfrm>
              <a:off x="5021" y="2512"/>
              <a:ext cx="163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20" name="Rectangle 60"/>
            <p:cNvSpPr>
              <a:spLocks noChangeArrowheads="1"/>
            </p:cNvSpPr>
            <p:nvPr/>
          </p:nvSpPr>
          <p:spPr bwMode="auto">
            <a:xfrm>
              <a:off x="4857" y="2512"/>
              <a:ext cx="164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21" name="Rectangle 61"/>
            <p:cNvSpPr>
              <a:spLocks noChangeArrowheads="1"/>
            </p:cNvSpPr>
            <p:nvPr/>
          </p:nvSpPr>
          <p:spPr bwMode="auto">
            <a:xfrm>
              <a:off x="4695" y="2512"/>
              <a:ext cx="162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22" name="Rectangle 62"/>
            <p:cNvSpPr>
              <a:spLocks noChangeArrowheads="1"/>
            </p:cNvSpPr>
            <p:nvPr/>
          </p:nvSpPr>
          <p:spPr bwMode="auto">
            <a:xfrm>
              <a:off x="4531" y="2512"/>
              <a:ext cx="164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23" name="Rectangle 63"/>
            <p:cNvSpPr>
              <a:spLocks noChangeArrowheads="1"/>
            </p:cNvSpPr>
            <p:nvPr/>
          </p:nvSpPr>
          <p:spPr bwMode="auto">
            <a:xfrm>
              <a:off x="4368" y="2512"/>
              <a:ext cx="163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24" name="Rectangle 64"/>
            <p:cNvSpPr>
              <a:spLocks noChangeArrowheads="1"/>
            </p:cNvSpPr>
            <p:nvPr/>
          </p:nvSpPr>
          <p:spPr bwMode="auto">
            <a:xfrm>
              <a:off x="4205" y="2512"/>
              <a:ext cx="163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25" name="Rectangle 65"/>
            <p:cNvSpPr>
              <a:spLocks noChangeArrowheads="1"/>
            </p:cNvSpPr>
            <p:nvPr/>
          </p:nvSpPr>
          <p:spPr bwMode="auto">
            <a:xfrm>
              <a:off x="4041" y="2512"/>
              <a:ext cx="164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26" name="Rectangle 66"/>
            <p:cNvSpPr>
              <a:spLocks noChangeArrowheads="1"/>
            </p:cNvSpPr>
            <p:nvPr/>
          </p:nvSpPr>
          <p:spPr bwMode="auto">
            <a:xfrm>
              <a:off x="3879" y="2512"/>
              <a:ext cx="162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27" name="Rectangle 67"/>
            <p:cNvSpPr>
              <a:spLocks noChangeArrowheads="1"/>
            </p:cNvSpPr>
            <p:nvPr/>
          </p:nvSpPr>
          <p:spPr bwMode="auto">
            <a:xfrm>
              <a:off x="3715" y="2512"/>
              <a:ext cx="164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28" name="Rectangle 68"/>
            <p:cNvSpPr>
              <a:spLocks noChangeArrowheads="1"/>
            </p:cNvSpPr>
            <p:nvPr/>
          </p:nvSpPr>
          <p:spPr bwMode="auto">
            <a:xfrm>
              <a:off x="3552" y="2512"/>
              <a:ext cx="163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29" name="Rectangle 69"/>
            <p:cNvSpPr>
              <a:spLocks noChangeArrowheads="1"/>
            </p:cNvSpPr>
            <p:nvPr/>
          </p:nvSpPr>
          <p:spPr bwMode="auto">
            <a:xfrm>
              <a:off x="5021" y="2331"/>
              <a:ext cx="163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30" name="Rectangle 70"/>
            <p:cNvSpPr>
              <a:spLocks noChangeArrowheads="1"/>
            </p:cNvSpPr>
            <p:nvPr/>
          </p:nvSpPr>
          <p:spPr bwMode="auto">
            <a:xfrm>
              <a:off x="4857" y="2331"/>
              <a:ext cx="164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31" name="Rectangle 71"/>
            <p:cNvSpPr>
              <a:spLocks noChangeArrowheads="1"/>
            </p:cNvSpPr>
            <p:nvPr/>
          </p:nvSpPr>
          <p:spPr bwMode="auto">
            <a:xfrm>
              <a:off x="4695" y="2331"/>
              <a:ext cx="162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32" name="Rectangle 72"/>
            <p:cNvSpPr>
              <a:spLocks noChangeArrowheads="1"/>
            </p:cNvSpPr>
            <p:nvPr/>
          </p:nvSpPr>
          <p:spPr bwMode="auto">
            <a:xfrm>
              <a:off x="4531" y="2331"/>
              <a:ext cx="164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33" name="Rectangle 73"/>
            <p:cNvSpPr>
              <a:spLocks noChangeArrowheads="1"/>
            </p:cNvSpPr>
            <p:nvPr/>
          </p:nvSpPr>
          <p:spPr bwMode="auto">
            <a:xfrm>
              <a:off x="4368" y="2331"/>
              <a:ext cx="163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34" name="Rectangle 74"/>
            <p:cNvSpPr>
              <a:spLocks noChangeArrowheads="1"/>
            </p:cNvSpPr>
            <p:nvPr/>
          </p:nvSpPr>
          <p:spPr bwMode="auto">
            <a:xfrm>
              <a:off x="4205" y="2331"/>
              <a:ext cx="163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35" name="Rectangle 75"/>
            <p:cNvSpPr>
              <a:spLocks noChangeArrowheads="1"/>
            </p:cNvSpPr>
            <p:nvPr/>
          </p:nvSpPr>
          <p:spPr bwMode="auto">
            <a:xfrm>
              <a:off x="4041" y="2331"/>
              <a:ext cx="164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36" name="Rectangle 76"/>
            <p:cNvSpPr>
              <a:spLocks noChangeArrowheads="1"/>
            </p:cNvSpPr>
            <p:nvPr/>
          </p:nvSpPr>
          <p:spPr bwMode="auto">
            <a:xfrm>
              <a:off x="3879" y="2331"/>
              <a:ext cx="162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37" name="Rectangle 77"/>
            <p:cNvSpPr>
              <a:spLocks noChangeArrowheads="1"/>
            </p:cNvSpPr>
            <p:nvPr/>
          </p:nvSpPr>
          <p:spPr bwMode="auto">
            <a:xfrm>
              <a:off x="3715" y="2331"/>
              <a:ext cx="164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38" name="Rectangle 78"/>
            <p:cNvSpPr>
              <a:spLocks noChangeArrowheads="1"/>
            </p:cNvSpPr>
            <p:nvPr/>
          </p:nvSpPr>
          <p:spPr bwMode="auto">
            <a:xfrm>
              <a:off x="3552" y="2331"/>
              <a:ext cx="163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39" name="Rectangle 79"/>
            <p:cNvSpPr>
              <a:spLocks noChangeArrowheads="1"/>
            </p:cNvSpPr>
            <p:nvPr/>
          </p:nvSpPr>
          <p:spPr bwMode="auto">
            <a:xfrm>
              <a:off x="5021" y="2149"/>
              <a:ext cx="163" cy="182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40" name="Rectangle 80"/>
            <p:cNvSpPr>
              <a:spLocks noChangeArrowheads="1"/>
            </p:cNvSpPr>
            <p:nvPr/>
          </p:nvSpPr>
          <p:spPr bwMode="auto">
            <a:xfrm>
              <a:off x="4857" y="2149"/>
              <a:ext cx="164" cy="182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41" name="Rectangle 81"/>
            <p:cNvSpPr>
              <a:spLocks noChangeArrowheads="1"/>
            </p:cNvSpPr>
            <p:nvPr/>
          </p:nvSpPr>
          <p:spPr bwMode="auto">
            <a:xfrm>
              <a:off x="4695" y="2149"/>
              <a:ext cx="162" cy="182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42" name="Rectangle 82"/>
            <p:cNvSpPr>
              <a:spLocks noChangeArrowheads="1"/>
            </p:cNvSpPr>
            <p:nvPr/>
          </p:nvSpPr>
          <p:spPr bwMode="auto">
            <a:xfrm>
              <a:off x="4531" y="2149"/>
              <a:ext cx="164" cy="182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43" name="Rectangle 83"/>
            <p:cNvSpPr>
              <a:spLocks noChangeArrowheads="1"/>
            </p:cNvSpPr>
            <p:nvPr/>
          </p:nvSpPr>
          <p:spPr bwMode="auto">
            <a:xfrm>
              <a:off x="4368" y="2149"/>
              <a:ext cx="163" cy="182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44" name="Rectangle 84"/>
            <p:cNvSpPr>
              <a:spLocks noChangeArrowheads="1"/>
            </p:cNvSpPr>
            <p:nvPr/>
          </p:nvSpPr>
          <p:spPr bwMode="auto">
            <a:xfrm>
              <a:off x="4205" y="2149"/>
              <a:ext cx="163" cy="182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45" name="Rectangle 85"/>
            <p:cNvSpPr>
              <a:spLocks noChangeArrowheads="1"/>
            </p:cNvSpPr>
            <p:nvPr/>
          </p:nvSpPr>
          <p:spPr bwMode="auto">
            <a:xfrm>
              <a:off x="4041" y="2149"/>
              <a:ext cx="164" cy="182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46" name="Rectangle 86"/>
            <p:cNvSpPr>
              <a:spLocks noChangeArrowheads="1"/>
            </p:cNvSpPr>
            <p:nvPr/>
          </p:nvSpPr>
          <p:spPr bwMode="auto">
            <a:xfrm>
              <a:off x="3879" y="2149"/>
              <a:ext cx="162" cy="182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47" name="Rectangle 87"/>
            <p:cNvSpPr>
              <a:spLocks noChangeArrowheads="1"/>
            </p:cNvSpPr>
            <p:nvPr/>
          </p:nvSpPr>
          <p:spPr bwMode="auto">
            <a:xfrm>
              <a:off x="3715" y="2149"/>
              <a:ext cx="164" cy="182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48" name="Rectangle 88"/>
            <p:cNvSpPr>
              <a:spLocks noChangeArrowheads="1"/>
            </p:cNvSpPr>
            <p:nvPr/>
          </p:nvSpPr>
          <p:spPr bwMode="auto">
            <a:xfrm>
              <a:off x="3552" y="2149"/>
              <a:ext cx="163" cy="182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49" name="Rectangle 89"/>
            <p:cNvSpPr>
              <a:spLocks noChangeArrowheads="1"/>
            </p:cNvSpPr>
            <p:nvPr/>
          </p:nvSpPr>
          <p:spPr bwMode="auto">
            <a:xfrm>
              <a:off x="5021" y="1968"/>
              <a:ext cx="163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50" name="Rectangle 90"/>
            <p:cNvSpPr>
              <a:spLocks noChangeArrowheads="1"/>
            </p:cNvSpPr>
            <p:nvPr/>
          </p:nvSpPr>
          <p:spPr bwMode="auto">
            <a:xfrm>
              <a:off x="4857" y="1968"/>
              <a:ext cx="164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51" name="Rectangle 91"/>
            <p:cNvSpPr>
              <a:spLocks noChangeArrowheads="1"/>
            </p:cNvSpPr>
            <p:nvPr/>
          </p:nvSpPr>
          <p:spPr bwMode="auto">
            <a:xfrm>
              <a:off x="4695" y="1968"/>
              <a:ext cx="162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52" name="Rectangle 92"/>
            <p:cNvSpPr>
              <a:spLocks noChangeArrowheads="1"/>
            </p:cNvSpPr>
            <p:nvPr/>
          </p:nvSpPr>
          <p:spPr bwMode="auto">
            <a:xfrm>
              <a:off x="4531" y="1968"/>
              <a:ext cx="164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53" name="Rectangle 93"/>
            <p:cNvSpPr>
              <a:spLocks noChangeArrowheads="1"/>
            </p:cNvSpPr>
            <p:nvPr/>
          </p:nvSpPr>
          <p:spPr bwMode="auto">
            <a:xfrm>
              <a:off x="4368" y="1968"/>
              <a:ext cx="163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54" name="Rectangle 94"/>
            <p:cNvSpPr>
              <a:spLocks noChangeArrowheads="1"/>
            </p:cNvSpPr>
            <p:nvPr/>
          </p:nvSpPr>
          <p:spPr bwMode="auto">
            <a:xfrm>
              <a:off x="4205" y="1968"/>
              <a:ext cx="163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55" name="Rectangle 95"/>
            <p:cNvSpPr>
              <a:spLocks noChangeArrowheads="1"/>
            </p:cNvSpPr>
            <p:nvPr/>
          </p:nvSpPr>
          <p:spPr bwMode="auto">
            <a:xfrm>
              <a:off x="4041" y="1968"/>
              <a:ext cx="164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56" name="Rectangle 96"/>
            <p:cNvSpPr>
              <a:spLocks noChangeArrowheads="1"/>
            </p:cNvSpPr>
            <p:nvPr/>
          </p:nvSpPr>
          <p:spPr bwMode="auto">
            <a:xfrm>
              <a:off x="3879" y="1968"/>
              <a:ext cx="162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57" name="Rectangle 97"/>
            <p:cNvSpPr>
              <a:spLocks noChangeArrowheads="1"/>
            </p:cNvSpPr>
            <p:nvPr/>
          </p:nvSpPr>
          <p:spPr bwMode="auto">
            <a:xfrm>
              <a:off x="3715" y="1968"/>
              <a:ext cx="164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58" name="Rectangle 98"/>
            <p:cNvSpPr>
              <a:spLocks noChangeArrowheads="1"/>
            </p:cNvSpPr>
            <p:nvPr/>
          </p:nvSpPr>
          <p:spPr bwMode="auto">
            <a:xfrm>
              <a:off x="3552" y="1968"/>
              <a:ext cx="163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59" name="Rectangle 99"/>
            <p:cNvSpPr>
              <a:spLocks noChangeArrowheads="1"/>
            </p:cNvSpPr>
            <p:nvPr/>
          </p:nvSpPr>
          <p:spPr bwMode="auto">
            <a:xfrm>
              <a:off x="5021" y="1787"/>
              <a:ext cx="163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60" name="Rectangle 100"/>
            <p:cNvSpPr>
              <a:spLocks noChangeArrowheads="1"/>
            </p:cNvSpPr>
            <p:nvPr/>
          </p:nvSpPr>
          <p:spPr bwMode="auto">
            <a:xfrm>
              <a:off x="4857" y="1787"/>
              <a:ext cx="164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61" name="Rectangle 101"/>
            <p:cNvSpPr>
              <a:spLocks noChangeArrowheads="1"/>
            </p:cNvSpPr>
            <p:nvPr/>
          </p:nvSpPr>
          <p:spPr bwMode="auto">
            <a:xfrm>
              <a:off x="4695" y="1787"/>
              <a:ext cx="162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62" name="Rectangle 102"/>
            <p:cNvSpPr>
              <a:spLocks noChangeArrowheads="1"/>
            </p:cNvSpPr>
            <p:nvPr/>
          </p:nvSpPr>
          <p:spPr bwMode="auto">
            <a:xfrm>
              <a:off x="4531" y="1787"/>
              <a:ext cx="164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63" name="Rectangle 103"/>
            <p:cNvSpPr>
              <a:spLocks noChangeArrowheads="1"/>
            </p:cNvSpPr>
            <p:nvPr/>
          </p:nvSpPr>
          <p:spPr bwMode="auto">
            <a:xfrm>
              <a:off x="4368" y="1787"/>
              <a:ext cx="163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64" name="Rectangle 104"/>
            <p:cNvSpPr>
              <a:spLocks noChangeArrowheads="1"/>
            </p:cNvSpPr>
            <p:nvPr/>
          </p:nvSpPr>
          <p:spPr bwMode="auto">
            <a:xfrm>
              <a:off x="4205" y="1787"/>
              <a:ext cx="163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65" name="Rectangle 105"/>
            <p:cNvSpPr>
              <a:spLocks noChangeArrowheads="1"/>
            </p:cNvSpPr>
            <p:nvPr/>
          </p:nvSpPr>
          <p:spPr bwMode="auto">
            <a:xfrm>
              <a:off x="4041" y="1787"/>
              <a:ext cx="164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66" name="Rectangle 106"/>
            <p:cNvSpPr>
              <a:spLocks noChangeArrowheads="1"/>
            </p:cNvSpPr>
            <p:nvPr/>
          </p:nvSpPr>
          <p:spPr bwMode="auto">
            <a:xfrm>
              <a:off x="3879" y="1787"/>
              <a:ext cx="162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67" name="Rectangle 107"/>
            <p:cNvSpPr>
              <a:spLocks noChangeArrowheads="1"/>
            </p:cNvSpPr>
            <p:nvPr/>
          </p:nvSpPr>
          <p:spPr bwMode="auto">
            <a:xfrm>
              <a:off x="3715" y="1787"/>
              <a:ext cx="164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68" name="Rectangle 108"/>
            <p:cNvSpPr>
              <a:spLocks noChangeArrowheads="1"/>
            </p:cNvSpPr>
            <p:nvPr/>
          </p:nvSpPr>
          <p:spPr bwMode="auto">
            <a:xfrm>
              <a:off x="3552" y="1787"/>
              <a:ext cx="163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69" name="Rectangle 109"/>
            <p:cNvSpPr>
              <a:spLocks noChangeArrowheads="1"/>
            </p:cNvSpPr>
            <p:nvPr/>
          </p:nvSpPr>
          <p:spPr bwMode="auto">
            <a:xfrm>
              <a:off x="5021" y="1605"/>
              <a:ext cx="163" cy="182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70" name="Rectangle 110"/>
            <p:cNvSpPr>
              <a:spLocks noChangeArrowheads="1"/>
            </p:cNvSpPr>
            <p:nvPr/>
          </p:nvSpPr>
          <p:spPr bwMode="auto">
            <a:xfrm>
              <a:off x="4857" y="1605"/>
              <a:ext cx="164" cy="182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71" name="Rectangle 111"/>
            <p:cNvSpPr>
              <a:spLocks noChangeArrowheads="1"/>
            </p:cNvSpPr>
            <p:nvPr/>
          </p:nvSpPr>
          <p:spPr bwMode="auto">
            <a:xfrm>
              <a:off x="4695" y="1605"/>
              <a:ext cx="162" cy="182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72" name="Rectangle 112"/>
            <p:cNvSpPr>
              <a:spLocks noChangeArrowheads="1"/>
            </p:cNvSpPr>
            <p:nvPr/>
          </p:nvSpPr>
          <p:spPr bwMode="auto">
            <a:xfrm>
              <a:off x="4531" y="1605"/>
              <a:ext cx="164" cy="182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73" name="Rectangle 113"/>
            <p:cNvSpPr>
              <a:spLocks noChangeArrowheads="1"/>
            </p:cNvSpPr>
            <p:nvPr/>
          </p:nvSpPr>
          <p:spPr bwMode="auto">
            <a:xfrm>
              <a:off x="4368" y="1605"/>
              <a:ext cx="163" cy="182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74" name="Rectangle 114"/>
            <p:cNvSpPr>
              <a:spLocks noChangeArrowheads="1"/>
            </p:cNvSpPr>
            <p:nvPr/>
          </p:nvSpPr>
          <p:spPr bwMode="auto">
            <a:xfrm>
              <a:off x="4205" y="1605"/>
              <a:ext cx="163" cy="182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75" name="Rectangle 115"/>
            <p:cNvSpPr>
              <a:spLocks noChangeArrowheads="1"/>
            </p:cNvSpPr>
            <p:nvPr/>
          </p:nvSpPr>
          <p:spPr bwMode="auto">
            <a:xfrm>
              <a:off x="4041" y="1605"/>
              <a:ext cx="164" cy="182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76" name="Rectangle 116"/>
            <p:cNvSpPr>
              <a:spLocks noChangeArrowheads="1"/>
            </p:cNvSpPr>
            <p:nvPr/>
          </p:nvSpPr>
          <p:spPr bwMode="auto">
            <a:xfrm>
              <a:off x="3879" y="1605"/>
              <a:ext cx="162" cy="182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77" name="Rectangle 117"/>
            <p:cNvSpPr>
              <a:spLocks noChangeArrowheads="1"/>
            </p:cNvSpPr>
            <p:nvPr/>
          </p:nvSpPr>
          <p:spPr bwMode="auto">
            <a:xfrm>
              <a:off x="3715" y="1605"/>
              <a:ext cx="164" cy="182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78" name="Rectangle 118"/>
            <p:cNvSpPr>
              <a:spLocks noChangeArrowheads="1"/>
            </p:cNvSpPr>
            <p:nvPr/>
          </p:nvSpPr>
          <p:spPr bwMode="auto">
            <a:xfrm>
              <a:off x="3552" y="1605"/>
              <a:ext cx="163" cy="182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79" name="Rectangle 119"/>
            <p:cNvSpPr>
              <a:spLocks noChangeArrowheads="1"/>
            </p:cNvSpPr>
            <p:nvPr/>
          </p:nvSpPr>
          <p:spPr bwMode="auto">
            <a:xfrm>
              <a:off x="5021" y="1424"/>
              <a:ext cx="163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80" name="Rectangle 120"/>
            <p:cNvSpPr>
              <a:spLocks noChangeArrowheads="1"/>
            </p:cNvSpPr>
            <p:nvPr/>
          </p:nvSpPr>
          <p:spPr bwMode="auto">
            <a:xfrm>
              <a:off x="4857" y="1424"/>
              <a:ext cx="164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81" name="Rectangle 121"/>
            <p:cNvSpPr>
              <a:spLocks noChangeArrowheads="1"/>
            </p:cNvSpPr>
            <p:nvPr/>
          </p:nvSpPr>
          <p:spPr bwMode="auto">
            <a:xfrm>
              <a:off x="4695" y="1424"/>
              <a:ext cx="162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82" name="Rectangle 122"/>
            <p:cNvSpPr>
              <a:spLocks noChangeArrowheads="1"/>
            </p:cNvSpPr>
            <p:nvPr/>
          </p:nvSpPr>
          <p:spPr bwMode="auto">
            <a:xfrm>
              <a:off x="4531" y="1424"/>
              <a:ext cx="164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83" name="Rectangle 123"/>
            <p:cNvSpPr>
              <a:spLocks noChangeArrowheads="1"/>
            </p:cNvSpPr>
            <p:nvPr/>
          </p:nvSpPr>
          <p:spPr bwMode="auto">
            <a:xfrm>
              <a:off x="4368" y="1424"/>
              <a:ext cx="163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84" name="Rectangle 124"/>
            <p:cNvSpPr>
              <a:spLocks noChangeArrowheads="1"/>
            </p:cNvSpPr>
            <p:nvPr/>
          </p:nvSpPr>
          <p:spPr bwMode="auto">
            <a:xfrm>
              <a:off x="4205" y="1424"/>
              <a:ext cx="163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85" name="Rectangle 125"/>
            <p:cNvSpPr>
              <a:spLocks noChangeArrowheads="1"/>
            </p:cNvSpPr>
            <p:nvPr/>
          </p:nvSpPr>
          <p:spPr bwMode="auto">
            <a:xfrm>
              <a:off x="4041" y="1424"/>
              <a:ext cx="164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86" name="Rectangle 126"/>
            <p:cNvSpPr>
              <a:spLocks noChangeArrowheads="1"/>
            </p:cNvSpPr>
            <p:nvPr/>
          </p:nvSpPr>
          <p:spPr bwMode="auto">
            <a:xfrm>
              <a:off x="3879" y="1424"/>
              <a:ext cx="162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87" name="Rectangle 127"/>
            <p:cNvSpPr>
              <a:spLocks noChangeArrowheads="1"/>
            </p:cNvSpPr>
            <p:nvPr/>
          </p:nvSpPr>
          <p:spPr bwMode="auto">
            <a:xfrm>
              <a:off x="3715" y="1424"/>
              <a:ext cx="164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88" name="Rectangle 128"/>
            <p:cNvSpPr>
              <a:spLocks noChangeArrowheads="1"/>
            </p:cNvSpPr>
            <p:nvPr/>
          </p:nvSpPr>
          <p:spPr bwMode="auto">
            <a:xfrm>
              <a:off x="3552" y="1424"/>
              <a:ext cx="163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89" name="Rectangle 129"/>
            <p:cNvSpPr>
              <a:spLocks noChangeArrowheads="1"/>
            </p:cNvSpPr>
            <p:nvPr/>
          </p:nvSpPr>
          <p:spPr bwMode="auto">
            <a:xfrm>
              <a:off x="5021" y="1243"/>
              <a:ext cx="163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90" name="Rectangle 130"/>
            <p:cNvSpPr>
              <a:spLocks noChangeArrowheads="1"/>
            </p:cNvSpPr>
            <p:nvPr/>
          </p:nvSpPr>
          <p:spPr bwMode="auto">
            <a:xfrm>
              <a:off x="4857" y="1243"/>
              <a:ext cx="164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91" name="Rectangle 131"/>
            <p:cNvSpPr>
              <a:spLocks noChangeArrowheads="1"/>
            </p:cNvSpPr>
            <p:nvPr/>
          </p:nvSpPr>
          <p:spPr bwMode="auto">
            <a:xfrm>
              <a:off x="4695" y="1243"/>
              <a:ext cx="162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92" name="Rectangle 132"/>
            <p:cNvSpPr>
              <a:spLocks noChangeArrowheads="1"/>
            </p:cNvSpPr>
            <p:nvPr/>
          </p:nvSpPr>
          <p:spPr bwMode="auto">
            <a:xfrm>
              <a:off x="4531" y="1243"/>
              <a:ext cx="164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93" name="Rectangle 133"/>
            <p:cNvSpPr>
              <a:spLocks noChangeArrowheads="1"/>
            </p:cNvSpPr>
            <p:nvPr/>
          </p:nvSpPr>
          <p:spPr bwMode="auto">
            <a:xfrm>
              <a:off x="4368" y="1243"/>
              <a:ext cx="163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94" name="Rectangle 134"/>
            <p:cNvSpPr>
              <a:spLocks noChangeArrowheads="1"/>
            </p:cNvSpPr>
            <p:nvPr/>
          </p:nvSpPr>
          <p:spPr bwMode="auto">
            <a:xfrm>
              <a:off x="4205" y="1243"/>
              <a:ext cx="163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95" name="Rectangle 135"/>
            <p:cNvSpPr>
              <a:spLocks noChangeArrowheads="1"/>
            </p:cNvSpPr>
            <p:nvPr/>
          </p:nvSpPr>
          <p:spPr bwMode="auto">
            <a:xfrm>
              <a:off x="4041" y="1243"/>
              <a:ext cx="164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96" name="Rectangle 136"/>
            <p:cNvSpPr>
              <a:spLocks noChangeArrowheads="1"/>
            </p:cNvSpPr>
            <p:nvPr/>
          </p:nvSpPr>
          <p:spPr bwMode="auto">
            <a:xfrm>
              <a:off x="3879" y="1243"/>
              <a:ext cx="162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97" name="Rectangle 137"/>
            <p:cNvSpPr>
              <a:spLocks noChangeArrowheads="1"/>
            </p:cNvSpPr>
            <p:nvPr/>
          </p:nvSpPr>
          <p:spPr bwMode="auto">
            <a:xfrm>
              <a:off x="3715" y="1243"/>
              <a:ext cx="164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98" name="Rectangle 138"/>
            <p:cNvSpPr>
              <a:spLocks noChangeArrowheads="1"/>
            </p:cNvSpPr>
            <p:nvPr/>
          </p:nvSpPr>
          <p:spPr bwMode="auto">
            <a:xfrm>
              <a:off x="3552" y="1243"/>
              <a:ext cx="163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99" name="Rectangle 139"/>
            <p:cNvSpPr>
              <a:spLocks noChangeArrowheads="1"/>
            </p:cNvSpPr>
            <p:nvPr/>
          </p:nvSpPr>
          <p:spPr bwMode="auto">
            <a:xfrm>
              <a:off x="5021" y="1061"/>
              <a:ext cx="163" cy="182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300" name="Rectangle 140"/>
            <p:cNvSpPr>
              <a:spLocks noChangeArrowheads="1"/>
            </p:cNvSpPr>
            <p:nvPr/>
          </p:nvSpPr>
          <p:spPr bwMode="auto">
            <a:xfrm>
              <a:off x="4857" y="1061"/>
              <a:ext cx="164" cy="182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301" name="Rectangle 141"/>
            <p:cNvSpPr>
              <a:spLocks noChangeArrowheads="1"/>
            </p:cNvSpPr>
            <p:nvPr/>
          </p:nvSpPr>
          <p:spPr bwMode="auto">
            <a:xfrm>
              <a:off x="4695" y="1061"/>
              <a:ext cx="162" cy="182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302" name="Rectangle 142"/>
            <p:cNvSpPr>
              <a:spLocks noChangeArrowheads="1"/>
            </p:cNvSpPr>
            <p:nvPr/>
          </p:nvSpPr>
          <p:spPr bwMode="auto">
            <a:xfrm>
              <a:off x="4531" y="1061"/>
              <a:ext cx="164" cy="182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303" name="Rectangle 143"/>
            <p:cNvSpPr>
              <a:spLocks noChangeArrowheads="1"/>
            </p:cNvSpPr>
            <p:nvPr/>
          </p:nvSpPr>
          <p:spPr bwMode="auto">
            <a:xfrm>
              <a:off x="4368" y="1061"/>
              <a:ext cx="163" cy="182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304" name="Rectangle 144"/>
            <p:cNvSpPr>
              <a:spLocks noChangeArrowheads="1"/>
            </p:cNvSpPr>
            <p:nvPr/>
          </p:nvSpPr>
          <p:spPr bwMode="auto">
            <a:xfrm>
              <a:off x="4205" y="1061"/>
              <a:ext cx="163" cy="182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305" name="Rectangle 145"/>
            <p:cNvSpPr>
              <a:spLocks noChangeArrowheads="1"/>
            </p:cNvSpPr>
            <p:nvPr/>
          </p:nvSpPr>
          <p:spPr bwMode="auto">
            <a:xfrm>
              <a:off x="4041" y="1061"/>
              <a:ext cx="164" cy="182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306" name="Rectangle 146"/>
            <p:cNvSpPr>
              <a:spLocks noChangeArrowheads="1"/>
            </p:cNvSpPr>
            <p:nvPr/>
          </p:nvSpPr>
          <p:spPr bwMode="auto">
            <a:xfrm>
              <a:off x="3879" y="1061"/>
              <a:ext cx="162" cy="182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307" name="Rectangle 147"/>
            <p:cNvSpPr>
              <a:spLocks noChangeArrowheads="1"/>
            </p:cNvSpPr>
            <p:nvPr/>
          </p:nvSpPr>
          <p:spPr bwMode="auto">
            <a:xfrm>
              <a:off x="3715" y="1061"/>
              <a:ext cx="164" cy="182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308" name="Rectangle 148"/>
            <p:cNvSpPr>
              <a:spLocks noChangeArrowheads="1"/>
            </p:cNvSpPr>
            <p:nvPr/>
          </p:nvSpPr>
          <p:spPr bwMode="auto">
            <a:xfrm>
              <a:off x="3552" y="1061"/>
              <a:ext cx="163" cy="182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309" name="Rectangle 149"/>
            <p:cNvSpPr>
              <a:spLocks noChangeArrowheads="1"/>
            </p:cNvSpPr>
            <p:nvPr/>
          </p:nvSpPr>
          <p:spPr bwMode="auto">
            <a:xfrm>
              <a:off x="5021" y="880"/>
              <a:ext cx="163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310" name="Rectangle 150"/>
            <p:cNvSpPr>
              <a:spLocks noChangeArrowheads="1"/>
            </p:cNvSpPr>
            <p:nvPr/>
          </p:nvSpPr>
          <p:spPr bwMode="auto">
            <a:xfrm>
              <a:off x="4857" y="880"/>
              <a:ext cx="164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311" name="Rectangle 151"/>
            <p:cNvSpPr>
              <a:spLocks noChangeArrowheads="1"/>
            </p:cNvSpPr>
            <p:nvPr/>
          </p:nvSpPr>
          <p:spPr bwMode="auto">
            <a:xfrm>
              <a:off x="4695" y="880"/>
              <a:ext cx="162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312" name="Rectangle 152"/>
            <p:cNvSpPr>
              <a:spLocks noChangeArrowheads="1"/>
            </p:cNvSpPr>
            <p:nvPr/>
          </p:nvSpPr>
          <p:spPr bwMode="auto">
            <a:xfrm>
              <a:off x="4531" y="880"/>
              <a:ext cx="164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313" name="Rectangle 153"/>
            <p:cNvSpPr>
              <a:spLocks noChangeArrowheads="1"/>
            </p:cNvSpPr>
            <p:nvPr/>
          </p:nvSpPr>
          <p:spPr bwMode="auto">
            <a:xfrm>
              <a:off x="4368" y="880"/>
              <a:ext cx="163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314" name="Rectangle 154"/>
            <p:cNvSpPr>
              <a:spLocks noChangeArrowheads="1"/>
            </p:cNvSpPr>
            <p:nvPr/>
          </p:nvSpPr>
          <p:spPr bwMode="auto">
            <a:xfrm>
              <a:off x="4205" y="880"/>
              <a:ext cx="163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315" name="Rectangle 155"/>
            <p:cNvSpPr>
              <a:spLocks noChangeArrowheads="1"/>
            </p:cNvSpPr>
            <p:nvPr/>
          </p:nvSpPr>
          <p:spPr bwMode="auto">
            <a:xfrm>
              <a:off x="4041" y="880"/>
              <a:ext cx="164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316" name="Rectangle 156"/>
            <p:cNvSpPr>
              <a:spLocks noChangeArrowheads="1"/>
            </p:cNvSpPr>
            <p:nvPr/>
          </p:nvSpPr>
          <p:spPr bwMode="auto">
            <a:xfrm>
              <a:off x="3879" y="880"/>
              <a:ext cx="162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317" name="Rectangle 157"/>
            <p:cNvSpPr>
              <a:spLocks noChangeArrowheads="1"/>
            </p:cNvSpPr>
            <p:nvPr/>
          </p:nvSpPr>
          <p:spPr bwMode="auto">
            <a:xfrm>
              <a:off x="3715" y="880"/>
              <a:ext cx="164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318" name="Rectangle 158"/>
            <p:cNvSpPr>
              <a:spLocks noChangeArrowheads="1"/>
            </p:cNvSpPr>
            <p:nvPr/>
          </p:nvSpPr>
          <p:spPr bwMode="auto">
            <a:xfrm>
              <a:off x="3552" y="880"/>
              <a:ext cx="163" cy="18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319" name="Line 159"/>
            <p:cNvSpPr>
              <a:spLocks noChangeShapeType="1"/>
            </p:cNvSpPr>
            <p:nvPr/>
          </p:nvSpPr>
          <p:spPr bwMode="auto">
            <a:xfrm>
              <a:off x="3552" y="880"/>
              <a:ext cx="1632" cy="0"/>
            </a:xfrm>
            <a:prstGeom prst="line">
              <a:avLst/>
            </a:prstGeom>
            <a:noFill/>
            <a:ln w="31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0" name="Line 160"/>
            <p:cNvSpPr>
              <a:spLocks noChangeShapeType="1"/>
            </p:cNvSpPr>
            <p:nvPr/>
          </p:nvSpPr>
          <p:spPr bwMode="auto">
            <a:xfrm>
              <a:off x="3552" y="3600"/>
              <a:ext cx="1632" cy="0"/>
            </a:xfrm>
            <a:prstGeom prst="line">
              <a:avLst/>
            </a:prstGeom>
            <a:noFill/>
            <a:ln w="31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1" name="Line 161"/>
            <p:cNvSpPr>
              <a:spLocks noChangeShapeType="1"/>
            </p:cNvSpPr>
            <p:nvPr/>
          </p:nvSpPr>
          <p:spPr bwMode="auto">
            <a:xfrm>
              <a:off x="3552" y="880"/>
              <a:ext cx="0" cy="2720"/>
            </a:xfrm>
            <a:prstGeom prst="line">
              <a:avLst/>
            </a:prstGeom>
            <a:noFill/>
            <a:ln w="31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2" name="Line 162"/>
            <p:cNvSpPr>
              <a:spLocks noChangeShapeType="1"/>
            </p:cNvSpPr>
            <p:nvPr/>
          </p:nvSpPr>
          <p:spPr bwMode="auto">
            <a:xfrm>
              <a:off x="5184" y="880"/>
              <a:ext cx="0" cy="2720"/>
            </a:xfrm>
            <a:prstGeom prst="line">
              <a:avLst/>
            </a:prstGeom>
            <a:noFill/>
            <a:ln w="31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23" name="Group 172"/>
          <p:cNvGrpSpPr>
            <a:grpSpLocks/>
          </p:cNvGrpSpPr>
          <p:nvPr/>
        </p:nvGrpSpPr>
        <p:grpSpPr bwMode="auto">
          <a:xfrm>
            <a:off x="8494713" y="1311275"/>
            <a:ext cx="519112" cy="4403725"/>
            <a:chOff x="5351" y="826"/>
            <a:chExt cx="327" cy="2774"/>
          </a:xfrm>
        </p:grpSpPr>
        <p:sp>
          <p:nvSpPr>
            <p:cNvPr id="324" name="Line 167"/>
            <p:cNvSpPr>
              <a:spLocks noChangeShapeType="1"/>
            </p:cNvSpPr>
            <p:nvPr/>
          </p:nvSpPr>
          <p:spPr bwMode="auto">
            <a:xfrm>
              <a:off x="5616" y="864"/>
              <a:ext cx="1" cy="27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5" name="Text Box 168"/>
            <p:cNvSpPr txBox="1">
              <a:spLocks noChangeArrowheads="1"/>
            </p:cNvSpPr>
            <p:nvPr/>
          </p:nvSpPr>
          <p:spPr bwMode="auto">
            <a:xfrm rot="10800000">
              <a:off x="5351" y="826"/>
              <a:ext cx="327" cy="21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vi-VN" sz="2200"/>
                <a:t>Chiều dọc của giấy</a:t>
              </a:r>
              <a:endParaRPr lang="en-US" sz="2200"/>
            </a:p>
          </p:txBody>
        </p:sp>
      </p:grpSp>
      <p:sp>
        <p:nvSpPr>
          <p:cNvPr id="326" name="Text Box 169"/>
          <p:cNvSpPr txBox="1">
            <a:spLocks noChangeArrowheads="1"/>
          </p:cNvSpPr>
          <p:nvPr/>
        </p:nvSpPr>
        <p:spPr bwMode="auto">
          <a:xfrm>
            <a:off x="228600" y="3048000"/>
            <a:ext cx="4572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vi-VN" sz="3200">
                <a:solidFill>
                  <a:srgbClr val="3333FF"/>
                </a:solidFill>
              </a:rPr>
              <a:t>Đặt giấy theo chiều dọc</a:t>
            </a:r>
            <a:endParaRPr lang="en-US" sz="3200">
              <a:solidFill>
                <a:srgbClr val="3333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3938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7" grpId="0"/>
      <p:bldP spid="32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Rectangle 190"/>
          <p:cNvSpPr/>
          <p:nvPr/>
        </p:nvSpPr>
        <p:spPr>
          <a:xfrm>
            <a:off x="-25080" y="0"/>
            <a:ext cx="9169079" cy="6858000"/>
          </a:xfrm>
          <a:prstGeom prst="rect">
            <a:avLst/>
          </a:prstGeom>
          <a:solidFill>
            <a:srgbClr val="99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646" name="Rectangle 142"/>
          <p:cNvSpPr>
            <a:spLocks noChangeArrowheads="1"/>
          </p:cNvSpPr>
          <p:nvPr/>
        </p:nvSpPr>
        <p:spPr bwMode="auto">
          <a:xfrm>
            <a:off x="6781800" y="1447800"/>
            <a:ext cx="290513" cy="334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endParaRPr lang="en-US" sz="1600"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sp>
        <p:nvSpPr>
          <p:cNvPr id="21647" name="Rectangle 143"/>
          <p:cNvSpPr>
            <a:spLocks noChangeArrowheads="1"/>
          </p:cNvSpPr>
          <p:nvPr/>
        </p:nvSpPr>
        <p:spPr bwMode="auto">
          <a:xfrm>
            <a:off x="6629400" y="1447800"/>
            <a:ext cx="290513" cy="334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endParaRPr lang="en-US" sz="1600"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sp>
        <p:nvSpPr>
          <p:cNvPr id="21687" name="Line 183"/>
          <p:cNvSpPr>
            <a:spLocks noChangeShapeType="1"/>
          </p:cNvSpPr>
          <p:nvPr/>
        </p:nvSpPr>
        <p:spPr bwMode="auto">
          <a:xfrm flipV="1">
            <a:off x="2895600" y="609600"/>
            <a:ext cx="1447800" cy="1295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688" name="Line 184"/>
          <p:cNvSpPr>
            <a:spLocks noChangeShapeType="1"/>
          </p:cNvSpPr>
          <p:nvPr/>
        </p:nvSpPr>
        <p:spPr bwMode="auto">
          <a:xfrm>
            <a:off x="4381500" y="609600"/>
            <a:ext cx="1447800" cy="1371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689" name="Line 185"/>
          <p:cNvSpPr>
            <a:spLocks noChangeShapeType="1"/>
          </p:cNvSpPr>
          <p:nvPr/>
        </p:nvSpPr>
        <p:spPr bwMode="auto">
          <a:xfrm>
            <a:off x="3200400" y="1143000"/>
            <a:ext cx="533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690" name="Line 186"/>
          <p:cNvSpPr>
            <a:spLocks noChangeShapeType="1"/>
          </p:cNvSpPr>
          <p:nvPr/>
        </p:nvSpPr>
        <p:spPr bwMode="auto">
          <a:xfrm flipH="1">
            <a:off x="4876800" y="1219200"/>
            <a:ext cx="533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691" name="Text Box 187"/>
          <p:cNvSpPr txBox="1">
            <a:spLocks noChangeArrowheads="1"/>
          </p:cNvSpPr>
          <p:nvPr/>
        </p:nvSpPr>
        <p:spPr bwMode="auto">
          <a:xfrm>
            <a:off x="3505200" y="5867400"/>
            <a:ext cx="2057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vi-VN" sz="2800"/>
              <a:t>Hình 1</a:t>
            </a:r>
            <a:endParaRPr lang="en-US" sz="2800"/>
          </a:p>
        </p:txBody>
      </p:sp>
      <p:grpSp>
        <p:nvGrpSpPr>
          <p:cNvPr id="21698" name="Group 194"/>
          <p:cNvGrpSpPr>
            <a:grpSpLocks/>
          </p:cNvGrpSpPr>
          <p:nvPr/>
        </p:nvGrpSpPr>
        <p:grpSpPr bwMode="auto">
          <a:xfrm>
            <a:off x="2895600" y="609600"/>
            <a:ext cx="2895600" cy="5029200"/>
            <a:chOff x="1824" y="384"/>
            <a:chExt cx="1824" cy="3168"/>
          </a:xfrm>
        </p:grpSpPr>
        <p:sp>
          <p:nvSpPr>
            <p:cNvPr id="21509" name="Rectangle 5"/>
            <p:cNvSpPr>
              <a:spLocks noChangeArrowheads="1"/>
            </p:cNvSpPr>
            <p:nvPr/>
          </p:nvSpPr>
          <p:spPr bwMode="auto">
            <a:xfrm>
              <a:off x="3465" y="3338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510" name="Rectangle 6"/>
            <p:cNvSpPr>
              <a:spLocks noChangeArrowheads="1"/>
            </p:cNvSpPr>
            <p:nvPr/>
          </p:nvSpPr>
          <p:spPr bwMode="auto">
            <a:xfrm>
              <a:off x="3283" y="3338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511" name="Rectangle 7"/>
            <p:cNvSpPr>
              <a:spLocks noChangeArrowheads="1"/>
            </p:cNvSpPr>
            <p:nvPr/>
          </p:nvSpPr>
          <p:spPr bwMode="auto">
            <a:xfrm>
              <a:off x="3101" y="3338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512" name="Rectangle 8"/>
            <p:cNvSpPr>
              <a:spLocks noChangeArrowheads="1"/>
            </p:cNvSpPr>
            <p:nvPr/>
          </p:nvSpPr>
          <p:spPr bwMode="auto">
            <a:xfrm>
              <a:off x="2919" y="3338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513" name="Rectangle 9"/>
            <p:cNvSpPr>
              <a:spLocks noChangeArrowheads="1"/>
            </p:cNvSpPr>
            <p:nvPr/>
          </p:nvSpPr>
          <p:spPr bwMode="auto">
            <a:xfrm>
              <a:off x="2736" y="3338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514" name="Rectangle 10"/>
            <p:cNvSpPr>
              <a:spLocks noChangeArrowheads="1"/>
            </p:cNvSpPr>
            <p:nvPr/>
          </p:nvSpPr>
          <p:spPr bwMode="auto">
            <a:xfrm>
              <a:off x="2553" y="3338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515" name="Rectangle 11"/>
            <p:cNvSpPr>
              <a:spLocks noChangeArrowheads="1"/>
            </p:cNvSpPr>
            <p:nvPr/>
          </p:nvSpPr>
          <p:spPr bwMode="auto">
            <a:xfrm>
              <a:off x="2371" y="3338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516" name="Rectangle 12"/>
            <p:cNvSpPr>
              <a:spLocks noChangeArrowheads="1"/>
            </p:cNvSpPr>
            <p:nvPr/>
          </p:nvSpPr>
          <p:spPr bwMode="auto">
            <a:xfrm>
              <a:off x="2189" y="3338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517" name="Rectangle 13"/>
            <p:cNvSpPr>
              <a:spLocks noChangeArrowheads="1"/>
            </p:cNvSpPr>
            <p:nvPr/>
          </p:nvSpPr>
          <p:spPr bwMode="auto">
            <a:xfrm>
              <a:off x="2007" y="3338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518" name="Rectangle 14"/>
            <p:cNvSpPr>
              <a:spLocks noChangeArrowheads="1"/>
            </p:cNvSpPr>
            <p:nvPr/>
          </p:nvSpPr>
          <p:spPr bwMode="auto">
            <a:xfrm>
              <a:off x="1824" y="3338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519" name="Line 15"/>
            <p:cNvSpPr>
              <a:spLocks noChangeShapeType="1"/>
            </p:cNvSpPr>
            <p:nvPr/>
          </p:nvSpPr>
          <p:spPr bwMode="auto">
            <a:xfrm>
              <a:off x="1824" y="3549"/>
              <a:ext cx="1824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0" name="Line 16"/>
            <p:cNvSpPr>
              <a:spLocks noChangeShapeType="1"/>
            </p:cNvSpPr>
            <p:nvPr/>
          </p:nvSpPr>
          <p:spPr bwMode="auto">
            <a:xfrm>
              <a:off x="1824" y="384"/>
              <a:ext cx="0" cy="3165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1" name="Line 17"/>
            <p:cNvSpPr>
              <a:spLocks noChangeShapeType="1"/>
            </p:cNvSpPr>
            <p:nvPr/>
          </p:nvSpPr>
          <p:spPr bwMode="auto">
            <a:xfrm>
              <a:off x="2007" y="384"/>
              <a:ext cx="0" cy="316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2" name="Line 18"/>
            <p:cNvSpPr>
              <a:spLocks noChangeShapeType="1"/>
            </p:cNvSpPr>
            <p:nvPr/>
          </p:nvSpPr>
          <p:spPr bwMode="auto">
            <a:xfrm>
              <a:off x="2189" y="384"/>
              <a:ext cx="0" cy="316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3" name="Line 19"/>
            <p:cNvSpPr>
              <a:spLocks noChangeShapeType="1"/>
            </p:cNvSpPr>
            <p:nvPr/>
          </p:nvSpPr>
          <p:spPr bwMode="auto">
            <a:xfrm>
              <a:off x="2371" y="384"/>
              <a:ext cx="0" cy="316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4" name="Line 20"/>
            <p:cNvSpPr>
              <a:spLocks noChangeShapeType="1"/>
            </p:cNvSpPr>
            <p:nvPr/>
          </p:nvSpPr>
          <p:spPr bwMode="auto">
            <a:xfrm>
              <a:off x="2553" y="384"/>
              <a:ext cx="0" cy="316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5" name="Line 21"/>
            <p:cNvSpPr>
              <a:spLocks noChangeShapeType="1"/>
            </p:cNvSpPr>
            <p:nvPr/>
          </p:nvSpPr>
          <p:spPr bwMode="auto">
            <a:xfrm>
              <a:off x="2919" y="384"/>
              <a:ext cx="0" cy="316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6" name="Line 22"/>
            <p:cNvSpPr>
              <a:spLocks noChangeShapeType="1"/>
            </p:cNvSpPr>
            <p:nvPr/>
          </p:nvSpPr>
          <p:spPr bwMode="auto">
            <a:xfrm>
              <a:off x="3101" y="384"/>
              <a:ext cx="0" cy="316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7" name="Line 23"/>
            <p:cNvSpPr>
              <a:spLocks noChangeShapeType="1"/>
            </p:cNvSpPr>
            <p:nvPr/>
          </p:nvSpPr>
          <p:spPr bwMode="auto">
            <a:xfrm>
              <a:off x="3283" y="384"/>
              <a:ext cx="0" cy="316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8" name="Line 24"/>
            <p:cNvSpPr>
              <a:spLocks noChangeShapeType="1"/>
            </p:cNvSpPr>
            <p:nvPr/>
          </p:nvSpPr>
          <p:spPr bwMode="auto">
            <a:xfrm>
              <a:off x="3465" y="384"/>
              <a:ext cx="0" cy="316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9" name="Line 25"/>
            <p:cNvSpPr>
              <a:spLocks noChangeShapeType="1"/>
            </p:cNvSpPr>
            <p:nvPr/>
          </p:nvSpPr>
          <p:spPr bwMode="auto">
            <a:xfrm>
              <a:off x="3648" y="384"/>
              <a:ext cx="0" cy="3165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30" name="Line 26"/>
            <p:cNvSpPr>
              <a:spLocks noChangeShapeType="1"/>
            </p:cNvSpPr>
            <p:nvPr/>
          </p:nvSpPr>
          <p:spPr bwMode="auto">
            <a:xfrm>
              <a:off x="2736" y="384"/>
              <a:ext cx="0" cy="3168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32" name="Rectangle 28"/>
            <p:cNvSpPr>
              <a:spLocks noChangeArrowheads="1"/>
            </p:cNvSpPr>
            <p:nvPr/>
          </p:nvSpPr>
          <p:spPr bwMode="auto">
            <a:xfrm>
              <a:off x="3465" y="3127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533" name="Rectangle 29"/>
            <p:cNvSpPr>
              <a:spLocks noChangeArrowheads="1"/>
            </p:cNvSpPr>
            <p:nvPr/>
          </p:nvSpPr>
          <p:spPr bwMode="auto">
            <a:xfrm>
              <a:off x="3283" y="3127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534" name="Rectangle 30"/>
            <p:cNvSpPr>
              <a:spLocks noChangeArrowheads="1"/>
            </p:cNvSpPr>
            <p:nvPr/>
          </p:nvSpPr>
          <p:spPr bwMode="auto">
            <a:xfrm>
              <a:off x="3101" y="3127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535" name="Rectangle 31"/>
            <p:cNvSpPr>
              <a:spLocks noChangeArrowheads="1"/>
            </p:cNvSpPr>
            <p:nvPr/>
          </p:nvSpPr>
          <p:spPr bwMode="auto">
            <a:xfrm>
              <a:off x="2919" y="3127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536" name="Rectangle 32"/>
            <p:cNvSpPr>
              <a:spLocks noChangeArrowheads="1"/>
            </p:cNvSpPr>
            <p:nvPr/>
          </p:nvSpPr>
          <p:spPr bwMode="auto">
            <a:xfrm>
              <a:off x="2736" y="3127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537" name="Rectangle 33"/>
            <p:cNvSpPr>
              <a:spLocks noChangeArrowheads="1"/>
            </p:cNvSpPr>
            <p:nvPr/>
          </p:nvSpPr>
          <p:spPr bwMode="auto">
            <a:xfrm>
              <a:off x="2553" y="3127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538" name="Rectangle 34"/>
            <p:cNvSpPr>
              <a:spLocks noChangeArrowheads="1"/>
            </p:cNvSpPr>
            <p:nvPr/>
          </p:nvSpPr>
          <p:spPr bwMode="auto">
            <a:xfrm>
              <a:off x="2371" y="3127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539" name="Rectangle 35"/>
            <p:cNvSpPr>
              <a:spLocks noChangeArrowheads="1"/>
            </p:cNvSpPr>
            <p:nvPr/>
          </p:nvSpPr>
          <p:spPr bwMode="auto">
            <a:xfrm>
              <a:off x="2189" y="3127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540" name="Rectangle 36"/>
            <p:cNvSpPr>
              <a:spLocks noChangeArrowheads="1"/>
            </p:cNvSpPr>
            <p:nvPr/>
          </p:nvSpPr>
          <p:spPr bwMode="auto">
            <a:xfrm>
              <a:off x="2007" y="3127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541" name="Rectangle 37"/>
            <p:cNvSpPr>
              <a:spLocks noChangeArrowheads="1"/>
            </p:cNvSpPr>
            <p:nvPr/>
          </p:nvSpPr>
          <p:spPr bwMode="auto">
            <a:xfrm>
              <a:off x="1824" y="3127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542" name="Rectangle 38"/>
            <p:cNvSpPr>
              <a:spLocks noChangeArrowheads="1"/>
            </p:cNvSpPr>
            <p:nvPr/>
          </p:nvSpPr>
          <p:spPr bwMode="auto">
            <a:xfrm>
              <a:off x="3465" y="2916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543" name="Rectangle 39"/>
            <p:cNvSpPr>
              <a:spLocks noChangeArrowheads="1"/>
            </p:cNvSpPr>
            <p:nvPr/>
          </p:nvSpPr>
          <p:spPr bwMode="auto">
            <a:xfrm>
              <a:off x="3283" y="2916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544" name="Rectangle 40"/>
            <p:cNvSpPr>
              <a:spLocks noChangeArrowheads="1"/>
            </p:cNvSpPr>
            <p:nvPr/>
          </p:nvSpPr>
          <p:spPr bwMode="auto">
            <a:xfrm>
              <a:off x="3101" y="2916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545" name="Rectangle 41"/>
            <p:cNvSpPr>
              <a:spLocks noChangeArrowheads="1"/>
            </p:cNvSpPr>
            <p:nvPr/>
          </p:nvSpPr>
          <p:spPr bwMode="auto">
            <a:xfrm>
              <a:off x="2919" y="2916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546" name="Rectangle 42"/>
            <p:cNvSpPr>
              <a:spLocks noChangeArrowheads="1"/>
            </p:cNvSpPr>
            <p:nvPr/>
          </p:nvSpPr>
          <p:spPr bwMode="auto">
            <a:xfrm>
              <a:off x="2736" y="2916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547" name="Rectangle 43"/>
            <p:cNvSpPr>
              <a:spLocks noChangeArrowheads="1"/>
            </p:cNvSpPr>
            <p:nvPr/>
          </p:nvSpPr>
          <p:spPr bwMode="auto">
            <a:xfrm>
              <a:off x="2553" y="2916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548" name="Rectangle 44"/>
            <p:cNvSpPr>
              <a:spLocks noChangeArrowheads="1"/>
            </p:cNvSpPr>
            <p:nvPr/>
          </p:nvSpPr>
          <p:spPr bwMode="auto">
            <a:xfrm>
              <a:off x="2371" y="2916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549" name="Rectangle 45"/>
            <p:cNvSpPr>
              <a:spLocks noChangeArrowheads="1"/>
            </p:cNvSpPr>
            <p:nvPr/>
          </p:nvSpPr>
          <p:spPr bwMode="auto">
            <a:xfrm>
              <a:off x="2189" y="2916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550" name="Rectangle 46"/>
            <p:cNvSpPr>
              <a:spLocks noChangeArrowheads="1"/>
            </p:cNvSpPr>
            <p:nvPr/>
          </p:nvSpPr>
          <p:spPr bwMode="auto">
            <a:xfrm>
              <a:off x="2007" y="2916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551" name="Rectangle 47"/>
            <p:cNvSpPr>
              <a:spLocks noChangeArrowheads="1"/>
            </p:cNvSpPr>
            <p:nvPr/>
          </p:nvSpPr>
          <p:spPr bwMode="auto">
            <a:xfrm>
              <a:off x="1824" y="2916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552" name="Rectangle 48"/>
            <p:cNvSpPr>
              <a:spLocks noChangeArrowheads="1"/>
            </p:cNvSpPr>
            <p:nvPr/>
          </p:nvSpPr>
          <p:spPr bwMode="auto">
            <a:xfrm>
              <a:off x="3465" y="2705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553" name="Rectangle 49"/>
            <p:cNvSpPr>
              <a:spLocks noChangeArrowheads="1"/>
            </p:cNvSpPr>
            <p:nvPr/>
          </p:nvSpPr>
          <p:spPr bwMode="auto">
            <a:xfrm>
              <a:off x="3283" y="2705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554" name="Rectangle 50"/>
            <p:cNvSpPr>
              <a:spLocks noChangeArrowheads="1"/>
            </p:cNvSpPr>
            <p:nvPr/>
          </p:nvSpPr>
          <p:spPr bwMode="auto">
            <a:xfrm>
              <a:off x="3101" y="2705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555" name="Rectangle 51"/>
            <p:cNvSpPr>
              <a:spLocks noChangeArrowheads="1"/>
            </p:cNvSpPr>
            <p:nvPr/>
          </p:nvSpPr>
          <p:spPr bwMode="auto">
            <a:xfrm>
              <a:off x="2919" y="2705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556" name="Rectangle 52"/>
            <p:cNvSpPr>
              <a:spLocks noChangeArrowheads="1"/>
            </p:cNvSpPr>
            <p:nvPr/>
          </p:nvSpPr>
          <p:spPr bwMode="auto">
            <a:xfrm>
              <a:off x="2736" y="2705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557" name="Rectangle 53"/>
            <p:cNvSpPr>
              <a:spLocks noChangeArrowheads="1"/>
            </p:cNvSpPr>
            <p:nvPr/>
          </p:nvSpPr>
          <p:spPr bwMode="auto">
            <a:xfrm>
              <a:off x="2553" y="2705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558" name="Rectangle 54"/>
            <p:cNvSpPr>
              <a:spLocks noChangeArrowheads="1"/>
            </p:cNvSpPr>
            <p:nvPr/>
          </p:nvSpPr>
          <p:spPr bwMode="auto">
            <a:xfrm>
              <a:off x="2371" y="2705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559" name="Rectangle 55"/>
            <p:cNvSpPr>
              <a:spLocks noChangeArrowheads="1"/>
            </p:cNvSpPr>
            <p:nvPr/>
          </p:nvSpPr>
          <p:spPr bwMode="auto">
            <a:xfrm>
              <a:off x="2189" y="2705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560" name="Rectangle 56"/>
            <p:cNvSpPr>
              <a:spLocks noChangeArrowheads="1"/>
            </p:cNvSpPr>
            <p:nvPr/>
          </p:nvSpPr>
          <p:spPr bwMode="auto">
            <a:xfrm>
              <a:off x="2007" y="2705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561" name="Rectangle 57"/>
            <p:cNvSpPr>
              <a:spLocks noChangeArrowheads="1"/>
            </p:cNvSpPr>
            <p:nvPr/>
          </p:nvSpPr>
          <p:spPr bwMode="auto">
            <a:xfrm>
              <a:off x="1824" y="2705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562" name="Rectangle 58"/>
            <p:cNvSpPr>
              <a:spLocks noChangeArrowheads="1"/>
            </p:cNvSpPr>
            <p:nvPr/>
          </p:nvSpPr>
          <p:spPr bwMode="auto">
            <a:xfrm>
              <a:off x="3465" y="2494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563" name="Rectangle 59"/>
            <p:cNvSpPr>
              <a:spLocks noChangeArrowheads="1"/>
            </p:cNvSpPr>
            <p:nvPr/>
          </p:nvSpPr>
          <p:spPr bwMode="auto">
            <a:xfrm>
              <a:off x="3283" y="2494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564" name="Rectangle 60"/>
            <p:cNvSpPr>
              <a:spLocks noChangeArrowheads="1"/>
            </p:cNvSpPr>
            <p:nvPr/>
          </p:nvSpPr>
          <p:spPr bwMode="auto">
            <a:xfrm>
              <a:off x="3101" y="2494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565" name="Rectangle 61"/>
            <p:cNvSpPr>
              <a:spLocks noChangeArrowheads="1"/>
            </p:cNvSpPr>
            <p:nvPr/>
          </p:nvSpPr>
          <p:spPr bwMode="auto">
            <a:xfrm>
              <a:off x="2919" y="2494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566" name="Rectangle 62"/>
            <p:cNvSpPr>
              <a:spLocks noChangeArrowheads="1"/>
            </p:cNvSpPr>
            <p:nvPr/>
          </p:nvSpPr>
          <p:spPr bwMode="auto">
            <a:xfrm>
              <a:off x="2736" y="2494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567" name="Rectangle 63"/>
            <p:cNvSpPr>
              <a:spLocks noChangeArrowheads="1"/>
            </p:cNvSpPr>
            <p:nvPr/>
          </p:nvSpPr>
          <p:spPr bwMode="auto">
            <a:xfrm>
              <a:off x="2553" y="2494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568" name="Rectangle 64"/>
            <p:cNvSpPr>
              <a:spLocks noChangeArrowheads="1"/>
            </p:cNvSpPr>
            <p:nvPr/>
          </p:nvSpPr>
          <p:spPr bwMode="auto">
            <a:xfrm>
              <a:off x="2371" y="2494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569" name="Rectangle 65"/>
            <p:cNvSpPr>
              <a:spLocks noChangeArrowheads="1"/>
            </p:cNvSpPr>
            <p:nvPr/>
          </p:nvSpPr>
          <p:spPr bwMode="auto">
            <a:xfrm>
              <a:off x="2189" y="2494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570" name="Rectangle 66"/>
            <p:cNvSpPr>
              <a:spLocks noChangeArrowheads="1"/>
            </p:cNvSpPr>
            <p:nvPr/>
          </p:nvSpPr>
          <p:spPr bwMode="auto">
            <a:xfrm>
              <a:off x="2007" y="2494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571" name="Rectangle 67"/>
            <p:cNvSpPr>
              <a:spLocks noChangeArrowheads="1"/>
            </p:cNvSpPr>
            <p:nvPr/>
          </p:nvSpPr>
          <p:spPr bwMode="auto">
            <a:xfrm>
              <a:off x="1824" y="2494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572" name="Rectangle 68"/>
            <p:cNvSpPr>
              <a:spLocks noChangeArrowheads="1"/>
            </p:cNvSpPr>
            <p:nvPr/>
          </p:nvSpPr>
          <p:spPr bwMode="auto">
            <a:xfrm>
              <a:off x="3465" y="2283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573" name="Rectangle 69"/>
            <p:cNvSpPr>
              <a:spLocks noChangeArrowheads="1"/>
            </p:cNvSpPr>
            <p:nvPr/>
          </p:nvSpPr>
          <p:spPr bwMode="auto">
            <a:xfrm>
              <a:off x="3283" y="2283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574" name="Rectangle 70"/>
            <p:cNvSpPr>
              <a:spLocks noChangeArrowheads="1"/>
            </p:cNvSpPr>
            <p:nvPr/>
          </p:nvSpPr>
          <p:spPr bwMode="auto">
            <a:xfrm>
              <a:off x="3101" y="2283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575" name="Rectangle 71"/>
            <p:cNvSpPr>
              <a:spLocks noChangeArrowheads="1"/>
            </p:cNvSpPr>
            <p:nvPr/>
          </p:nvSpPr>
          <p:spPr bwMode="auto">
            <a:xfrm>
              <a:off x="2919" y="2283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576" name="Rectangle 72"/>
            <p:cNvSpPr>
              <a:spLocks noChangeArrowheads="1"/>
            </p:cNvSpPr>
            <p:nvPr/>
          </p:nvSpPr>
          <p:spPr bwMode="auto">
            <a:xfrm>
              <a:off x="2736" y="2283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577" name="Rectangle 73"/>
            <p:cNvSpPr>
              <a:spLocks noChangeArrowheads="1"/>
            </p:cNvSpPr>
            <p:nvPr/>
          </p:nvSpPr>
          <p:spPr bwMode="auto">
            <a:xfrm>
              <a:off x="2553" y="2283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578" name="Rectangle 74"/>
            <p:cNvSpPr>
              <a:spLocks noChangeArrowheads="1"/>
            </p:cNvSpPr>
            <p:nvPr/>
          </p:nvSpPr>
          <p:spPr bwMode="auto">
            <a:xfrm>
              <a:off x="2371" y="2283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579" name="Rectangle 75"/>
            <p:cNvSpPr>
              <a:spLocks noChangeArrowheads="1"/>
            </p:cNvSpPr>
            <p:nvPr/>
          </p:nvSpPr>
          <p:spPr bwMode="auto">
            <a:xfrm>
              <a:off x="2189" y="2283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580" name="Rectangle 76"/>
            <p:cNvSpPr>
              <a:spLocks noChangeArrowheads="1"/>
            </p:cNvSpPr>
            <p:nvPr/>
          </p:nvSpPr>
          <p:spPr bwMode="auto">
            <a:xfrm>
              <a:off x="2007" y="2283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581" name="Rectangle 77"/>
            <p:cNvSpPr>
              <a:spLocks noChangeArrowheads="1"/>
            </p:cNvSpPr>
            <p:nvPr/>
          </p:nvSpPr>
          <p:spPr bwMode="auto">
            <a:xfrm>
              <a:off x="1824" y="2283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582" name="Rectangle 78"/>
            <p:cNvSpPr>
              <a:spLocks noChangeArrowheads="1"/>
            </p:cNvSpPr>
            <p:nvPr/>
          </p:nvSpPr>
          <p:spPr bwMode="auto">
            <a:xfrm>
              <a:off x="3465" y="2072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583" name="Rectangle 79"/>
            <p:cNvSpPr>
              <a:spLocks noChangeArrowheads="1"/>
            </p:cNvSpPr>
            <p:nvPr/>
          </p:nvSpPr>
          <p:spPr bwMode="auto">
            <a:xfrm>
              <a:off x="3283" y="2072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584" name="Rectangle 80"/>
            <p:cNvSpPr>
              <a:spLocks noChangeArrowheads="1"/>
            </p:cNvSpPr>
            <p:nvPr/>
          </p:nvSpPr>
          <p:spPr bwMode="auto">
            <a:xfrm>
              <a:off x="3101" y="2072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585" name="Rectangle 81"/>
            <p:cNvSpPr>
              <a:spLocks noChangeArrowheads="1"/>
            </p:cNvSpPr>
            <p:nvPr/>
          </p:nvSpPr>
          <p:spPr bwMode="auto">
            <a:xfrm>
              <a:off x="2919" y="2072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586" name="Rectangle 82"/>
            <p:cNvSpPr>
              <a:spLocks noChangeArrowheads="1"/>
            </p:cNvSpPr>
            <p:nvPr/>
          </p:nvSpPr>
          <p:spPr bwMode="auto">
            <a:xfrm>
              <a:off x="2736" y="2072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587" name="Rectangle 83"/>
            <p:cNvSpPr>
              <a:spLocks noChangeArrowheads="1"/>
            </p:cNvSpPr>
            <p:nvPr/>
          </p:nvSpPr>
          <p:spPr bwMode="auto">
            <a:xfrm>
              <a:off x="2553" y="2072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588" name="Rectangle 84"/>
            <p:cNvSpPr>
              <a:spLocks noChangeArrowheads="1"/>
            </p:cNvSpPr>
            <p:nvPr/>
          </p:nvSpPr>
          <p:spPr bwMode="auto">
            <a:xfrm>
              <a:off x="2371" y="2072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589" name="Rectangle 85"/>
            <p:cNvSpPr>
              <a:spLocks noChangeArrowheads="1"/>
            </p:cNvSpPr>
            <p:nvPr/>
          </p:nvSpPr>
          <p:spPr bwMode="auto">
            <a:xfrm>
              <a:off x="2189" y="2072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590" name="Rectangle 86"/>
            <p:cNvSpPr>
              <a:spLocks noChangeArrowheads="1"/>
            </p:cNvSpPr>
            <p:nvPr/>
          </p:nvSpPr>
          <p:spPr bwMode="auto">
            <a:xfrm>
              <a:off x="2007" y="2072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591" name="Rectangle 87"/>
            <p:cNvSpPr>
              <a:spLocks noChangeArrowheads="1"/>
            </p:cNvSpPr>
            <p:nvPr/>
          </p:nvSpPr>
          <p:spPr bwMode="auto">
            <a:xfrm>
              <a:off x="1824" y="2072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592" name="Rectangle 88"/>
            <p:cNvSpPr>
              <a:spLocks noChangeArrowheads="1"/>
            </p:cNvSpPr>
            <p:nvPr/>
          </p:nvSpPr>
          <p:spPr bwMode="auto">
            <a:xfrm>
              <a:off x="3465" y="1861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593" name="Rectangle 89"/>
            <p:cNvSpPr>
              <a:spLocks noChangeArrowheads="1"/>
            </p:cNvSpPr>
            <p:nvPr/>
          </p:nvSpPr>
          <p:spPr bwMode="auto">
            <a:xfrm>
              <a:off x="3283" y="1861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594" name="Rectangle 90"/>
            <p:cNvSpPr>
              <a:spLocks noChangeArrowheads="1"/>
            </p:cNvSpPr>
            <p:nvPr/>
          </p:nvSpPr>
          <p:spPr bwMode="auto">
            <a:xfrm>
              <a:off x="3101" y="1861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595" name="Rectangle 91"/>
            <p:cNvSpPr>
              <a:spLocks noChangeArrowheads="1"/>
            </p:cNvSpPr>
            <p:nvPr/>
          </p:nvSpPr>
          <p:spPr bwMode="auto">
            <a:xfrm>
              <a:off x="2919" y="1861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596" name="Rectangle 92"/>
            <p:cNvSpPr>
              <a:spLocks noChangeArrowheads="1"/>
            </p:cNvSpPr>
            <p:nvPr/>
          </p:nvSpPr>
          <p:spPr bwMode="auto">
            <a:xfrm>
              <a:off x="2736" y="1861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597" name="Rectangle 93"/>
            <p:cNvSpPr>
              <a:spLocks noChangeArrowheads="1"/>
            </p:cNvSpPr>
            <p:nvPr/>
          </p:nvSpPr>
          <p:spPr bwMode="auto">
            <a:xfrm>
              <a:off x="2553" y="1861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598" name="Rectangle 94"/>
            <p:cNvSpPr>
              <a:spLocks noChangeArrowheads="1"/>
            </p:cNvSpPr>
            <p:nvPr/>
          </p:nvSpPr>
          <p:spPr bwMode="auto">
            <a:xfrm>
              <a:off x="2371" y="1861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599" name="Rectangle 95"/>
            <p:cNvSpPr>
              <a:spLocks noChangeArrowheads="1"/>
            </p:cNvSpPr>
            <p:nvPr/>
          </p:nvSpPr>
          <p:spPr bwMode="auto">
            <a:xfrm>
              <a:off x="2189" y="1861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600" name="Rectangle 96"/>
            <p:cNvSpPr>
              <a:spLocks noChangeArrowheads="1"/>
            </p:cNvSpPr>
            <p:nvPr/>
          </p:nvSpPr>
          <p:spPr bwMode="auto">
            <a:xfrm>
              <a:off x="2007" y="1861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601" name="Rectangle 97"/>
            <p:cNvSpPr>
              <a:spLocks noChangeArrowheads="1"/>
            </p:cNvSpPr>
            <p:nvPr/>
          </p:nvSpPr>
          <p:spPr bwMode="auto">
            <a:xfrm>
              <a:off x="1824" y="1861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602" name="Rectangle 98"/>
            <p:cNvSpPr>
              <a:spLocks noChangeArrowheads="1"/>
            </p:cNvSpPr>
            <p:nvPr/>
          </p:nvSpPr>
          <p:spPr bwMode="auto">
            <a:xfrm>
              <a:off x="3465" y="1650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603" name="Rectangle 99"/>
            <p:cNvSpPr>
              <a:spLocks noChangeArrowheads="1"/>
            </p:cNvSpPr>
            <p:nvPr/>
          </p:nvSpPr>
          <p:spPr bwMode="auto">
            <a:xfrm>
              <a:off x="3283" y="1650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604" name="Rectangle 100"/>
            <p:cNvSpPr>
              <a:spLocks noChangeArrowheads="1"/>
            </p:cNvSpPr>
            <p:nvPr/>
          </p:nvSpPr>
          <p:spPr bwMode="auto">
            <a:xfrm>
              <a:off x="3101" y="1650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605" name="Rectangle 101"/>
            <p:cNvSpPr>
              <a:spLocks noChangeArrowheads="1"/>
            </p:cNvSpPr>
            <p:nvPr/>
          </p:nvSpPr>
          <p:spPr bwMode="auto">
            <a:xfrm>
              <a:off x="2919" y="1650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606" name="Rectangle 102"/>
            <p:cNvSpPr>
              <a:spLocks noChangeArrowheads="1"/>
            </p:cNvSpPr>
            <p:nvPr/>
          </p:nvSpPr>
          <p:spPr bwMode="auto">
            <a:xfrm>
              <a:off x="2736" y="1650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607" name="Rectangle 103"/>
            <p:cNvSpPr>
              <a:spLocks noChangeArrowheads="1"/>
            </p:cNvSpPr>
            <p:nvPr/>
          </p:nvSpPr>
          <p:spPr bwMode="auto">
            <a:xfrm>
              <a:off x="2553" y="1650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608" name="Rectangle 104"/>
            <p:cNvSpPr>
              <a:spLocks noChangeArrowheads="1"/>
            </p:cNvSpPr>
            <p:nvPr/>
          </p:nvSpPr>
          <p:spPr bwMode="auto">
            <a:xfrm>
              <a:off x="2371" y="1650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609" name="Rectangle 105"/>
            <p:cNvSpPr>
              <a:spLocks noChangeArrowheads="1"/>
            </p:cNvSpPr>
            <p:nvPr/>
          </p:nvSpPr>
          <p:spPr bwMode="auto">
            <a:xfrm>
              <a:off x="2189" y="1650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610" name="Rectangle 106"/>
            <p:cNvSpPr>
              <a:spLocks noChangeArrowheads="1"/>
            </p:cNvSpPr>
            <p:nvPr/>
          </p:nvSpPr>
          <p:spPr bwMode="auto">
            <a:xfrm>
              <a:off x="2007" y="1650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611" name="Rectangle 107"/>
            <p:cNvSpPr>
              <a:spLocks noChangeArrowheads="1"/>
            </p:cNvSpPr>
            <p:nvPr/>
          </p:nvSpPr>
          <p:spPr bwMode="auto">
            <a:xfrm>
              <a:off x="1824" y="1650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612" name="Rectangle 108"/>
            <p:cNvSpPr>
              <a:spLocks noChangeArrowheads="1"/>
            </p:cNvSpPr>
            <p:nvPr/>
          </p:nvSpPr>
          <p:spPr bwMode="auto">
            <a:xfrm>
              <a:off x="3465" y="1439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613" name="Rectangle 109"/>
            <p:cNvSpPr>
              <a:spLocks noChangeArrowheads="1"/>
            </p:cNvSpPr>
            <p:nvPr/>
          </p:nvSpPr>
          <p:spPr bwMode="auto">
            <a:xfrm>
              <a:off x="3283" y="1439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614" name="Rectangle 110"/>
            <p:cNvSpPr>
              <a:spLocks noChangeArrowheads="1"/>
            </p:cNvSpPr>
            <p:nvPr/>
          </p:nvSpPr>
          <p:spPr bwMode="auto">
            <a:xfrm>
              <a:off x="3101" y="1439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615" name="Rectangle 111"/>
            <p:cNvSpPr>
              <a:spLocks noChangeArrowheads="1"/>
            </p:cNvSpPr>
            <p:nvPr/>
          </p:nvSpPr>
          <p:spPr bwMode="auto">
            <a:xfrm>
              <a:off x="2919" y="1439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616" name="Rectangle 112"/>
            <p:cNvSpPr>
              <a:spLocks noChangeArrowheads="1"/>
            </p:cNvSpPr>
            <p:nvPr/>
          </p:nvSpPr>
          <p:spPr bwMode="auto">
            <a:xfrm>
              <a:off x="2736" y="1439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617" name="Rectangle 113"/>
            <p:cNvSpPr>
              <a:spLocks noChangeArrowheads="1"/>
            </p:cNvSpPr>
            <p:nvPr/>
          </p:nvSpPr>
          <p:spPr bwMode="auto">
            <a:xfrm>
              <a:off x="2544" y="1440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618" name="Rectangle 114"/>
            <p:cNvSpPr>
              <a:spLocks noChangeArrowheads="1"/>
            </p:cNvSpPr>
            <p:nvPr/>
          </p:nvSpPr>
          <p:spPr bwMode="auto">
            <a:xfrm>
              <a:off x="2371" y="1439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619" name="Rectangle 115"/>
            <p:cNvSpPr>
              <a:spLocks noChangeArrowheads="1"/>
            </p:cNvSpPr>
            <p:nvPr/>
          </p:nvSpPr>
          <p:spPr bwMode="auto">
            <a:xfrm>
              <a:off x="2189" y="1439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620" name="Rectangle 116"/>
            <p:cNvSpPr>
              <a:spLocks noChangeArrowheads="1"/>
            </p:cNvSpPr>
            <p:nvPr/>
          </p:nvSpPr>
          <p:spPr bwMode="auto">
            <a:xfrm>
              <a:off x="2007" y="1439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621" name="Rectangle 117"/>
            <p:cNvSpPr>
              <a:spLocks noChangeArrowheads="1"/>
            </p:cNvSpPr>
            <p:nvPr/>
          </p:nvSpPr>
          <p:spPr bwMode="auto">
            <a:xfrm>
              <a:off x="1824" y="1439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622" name="Rectangle 118"/>
            <p:cNvSpPr>
              <a:spLocks noChangeArrowheads="1"/>
            </p:cNvSpPr>
            <p:nvPr/>
          </p:nvSpPr>
          <p:spPr bwMode="auto">
            <a:xfrm>
              <a:off x="3465" y="1228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623" name="Rectangle 119"/>
            <p:cNvSpPr>
              <a:spLocks noChangeArrowheads="1"/>
            </p:cNvSpPr>
            <p:nvPr/>
          </p:nvSpPr>
          <p:spPr bwMode="auto">
            <a:xfrm>
              <a:off x="3283" y="1228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624" name="Rectangle 120"/>
            <p:cNvSpPr>
              <a:spLocks noChangeArrowheads="1"/>
            </p:cNvSpPr>
            <p:nvPr/>
          </p:nvSpPr>
          <p:spPr bwMode="auto">
            <a:xfrm>
              <a:off x="3101" y="1228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625" name="Rectangle 121"/>
            <p:cNvSpPr>
              <a:spLocks noChangeArrowheads="1"/>
            </p:cNvSpPr>
            <p:nvPr/>
          </p:nvSpPr>
          <p:spPr bwMode="auto">
            <a:xfrm>
              <a:off x="2919" y="1228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626" name="Rectangle 122"/>
            <p:cNvSpPr>
              <a:spLocks noChangeArrowheads="1"/>
            </p:cNvSpPr>
            <p:nvPr/>
          </p:nvSpPr>
          <p:spPr bwMode="auto">
            <a:xfrm>
              <a:off x="2736" y="1228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627" name="Rectangle 123"/>
            <p:cNvSpPr>
              <a:spLocks noChangeArrowheads="1"/>
            </p:cNvSpPr>
            <p:nvPr/>
          </p:nvSpPr>
          <p:spPr bwMode="auto">
            <a:xfrm>
              <a:off x="2553" y="1228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628" name="Rectangle 124"/>
            <p:cNvSpPr>
              <a:spLocks noChangeArrowheads="1"/>
            </p:cNvSpPr>
            <p:nvPr/>
          </p:nvSpPr>
          <p:spPr bwMode="auto">
            <a:xfrm>
              <a:off x="2371" y="1228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629" name="Rectangle 125"/>
            <p:cNvSpPr>
              <a:spLocks noChangeArrowheads="1"/>
            </p:cNvSpPr>
            <p:nvPr/>
          </p:nvSpPr>
          <p:spPr bwMode="auto">
            <a:xfrm>
              <a:off x="2189" y="1228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630" name="Rectangle 126"/>
            <p:cNvSpPr>
              <a:spLocks noChangeArrowheads="1"/>
            </p:cNvSpPr>
            <p:nvPr/>
          </p:nvSpPr>
          <p:spPr bwMode="auto">
            <a:xfrm>
              <a:off x="2007" y="1228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631" name="Rectangle 127"/>
            <p:cNvSpPr>
              <a:spLocks noChangeArrowheads="1"/>
            </p:cNvSpPr>
            <p:nvPr/>
          </p:nvSpPr>
          <p:spPr bwMode="auto">
            <a:xfrm>
              <a:off x="1824" y="1228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632" name="Rectangle 128"/>
            <p:cNvSpPr>
              <a:spLocks noChangeArrowheads="1"/>
            </p:cNvSpPr>
            <p:nvPr/>
          </p:nvSpPr>
          <p:spPr bwMode="auto">
            <a:xfrm>
              <a:off x="3465" y="1017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633" name="Rectangle 129"/>
            <p:cNvSpPr>
              <a:spLocks noChangeArrowheads="1"/>
            </p:cNvSpPr>
            <p:nvPr/>
          </p:nvSpPr>
          <p:spPr bwMode="auto">
            <a:xfrm>
              <a:off x="3283" y="1017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634" name="Rectangle 130"/>
            <p:cNvSpPr>
              <a:spLocks noChangeArrowheads="1"/>
            </p:cNvSpPr>
            <p:nvPr/>
          </p:nvSpPr>
          <p:spPr bwMode="auto">
            <a:xfrm>
              <a:off x="3101" y="1017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635" name="Rectangle 131"/>
            <p:cNvSpPr>
              <a:spLocks noChangeArrowheads="1"/>
            </p:cNvSpPr>
            <p:nvPr/>
          </p:nvSpPr>
          <p:spPr bwMode="auto">
            <a:xfrm>
              <a:off x="2919" y="1017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636" name="Rectangle 132"/>
            <p:cNvSpPr>
              <a:spLocks noChangeArrowheads="1"/>
            </p:cNvSpPr>
            <p:nvPr/>
          </p:nvSpPr>
          <p:spPr bwMode="auto">
            <a:xfrm>
              <a:off x="2736" y="1017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637" name="Rectangle 133"/>
            <p:cNvSpPr>
              <a:spLocks noChangeArrowheads="1"/>
            </p:cNvSpPr>
            <p:nvPr/>
          </p:nvSpPr>
          <p:spPr bwMode="auto">
            <a:xfrm>
              <a:off x="2553" y="1017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638" name="Rectangle 134"/>
            <p:cNvSpPr>
              <a:spLocks noChangeArrowheads="1"/>
            </p:cNvSpPr>
            <p:nvPr/>
          </p:nvSpPr>
          <p:spPr bwMode="auto">
            <a:xfrm>
              <a:off x="2371" y="1017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639" name="Rectangle 135"/>
            <p:cNvSpPr>
              <a:spLocks noChangeArrowheads="1"/>
            </p:cNvSpPr>
            <p:nvPr/>
          </p:nvSpPr>
          <p:spPr bwMode="auto">
            <a:xfrm>
              <a:off x="2189" y="1017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640" name="Rectangle 136"/>
            <p:cNvSpPr>
              <a:spLocks noChangeArrowheads="1"/>
            </p:cNvSpPr>
            <p:nvPr/>
          </p:nvSpPr>
          <p:spPr bwMode="auto">
            <a:xfrm>
              <a:off x="2007" y="1017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641" name="Rectangle 137"/>
            <p:cNvSpPr>
              <a:spLocks noChangeArrowheads="1"/>
            </p:cNvSpPr>
            <p:nvPr/>
          </p:nvSpPr>
          <p:spPr bwMode="auto">
            <a:xfrm>
              <a:off x="1824" y="1017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642" name="Rectangle 138"/>
            <p:cNvSpPr>
              <a:spLocks noChangeArrowheads="1"/>
            </p:cNvSpPr>
            <p:nvPr/>
          </p:nvSpPr>
          <p:spPr bwMode="auto">
            <a:xfrm>
              <a:off x="3465" y="806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643" name="Rectangle 139"/>
            <p:cNvSpPr>
              <a:spLocks noChangeArrowheads="1"/>
            </p:cNvSpPr>
            <p:nvPr/>
          </p:nvSpPr>
          <p:spPr bwMode="auto">
            <a:xfrm>
              <a:off x="3283" y="806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644" name="Rectangle 140"/>
            <p:cNvSpPr>
              <a:spLocks noChangeArrowheads="1"/>
            </p:cNvSpPr>
            <p:nvPr/>
          </p:nvSpPr>
          <p:spPr bwMode="auto">
            <a:xfrm>
              <a:off x="3101" y="806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645" name="Rectangle 141"/>
            <p:cNvSpPr>
              <a:spLocks noChangeArrowheads="1"/>
            </p:cNvSpPr>
            <p:nvPr/>
          </p:nvSpPr>
          <p:spPr bwMode="auto">
            <a:xfrm>
              <a:off x="2919" y="806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648" name="Rectangle 144"/>
            <p:cNvSpPr>
              <a:spLocks noChangeArrowheads="1"/>
            </p:cNvSpPr>
            <p:nvPr/>
          </p:nvSpPr>
          <p:spPr bwMode="auto">
            <a:xfrm>
              <a:off x="2371" y="806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649" name="Rectangle 145"/>
            <p:cNvSpPr>
              <a:spLocks noChangeArrowheads="1"/>
            </p:cNvSpPr>
            <p:nvPr/>
          </p:nvSpPr>
          <p:spPr bwMode="auto">
            <a:xfrm>
              <a:off x="2189" y="806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650" name="Rectangle 146"/>
            <p:cNvSpPr>
              <a:spLocks noChangeArrowheads="1"/>
            </p:cNvSpPr>
            <p:nvPr/>
          </p:nvSpPr>
          <p:spPr bwMode="auto">
            <a:xfrm>
              <a:off x="2007" y="806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651" name="Rectangle 147"/>
            <p:cNvSpPr>
              <a:spLocks noChangeArrowheads="1"/>
            </p:cNvSpPr>
            <p:nvPr/>
          </p:nvSpPr>
          <p:spPr bwMode="auto">
            <a:xfrm>
              <a:off x="1824" y="806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652" name="Rectangle 148"/>
            <p:cNvSpPr>
              <a:spLocks noChangeArrowheads="1"/>
            </p:cNvSpPr>
            <p:nvPr/>
          </p:nvSpPr>
          <p:spPr bwMode="auto">
            <a:xfrm>
              <a:off x="3465" y="595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653" name="Rectangle 149"/>
            <p:cNvSpPr>
              <a:spLocks noChangeArrowheads="1"/>
            </p:cNvSpPr>
            <p:nvPr/>
          </p:nvSpPr>
          <p:spPr bwMode="auto">
            <a:xfrm>
              <a:off x="3283" y="595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654" name="Rectangle 150"/>
            <p:cNvSpPr>
              <a:spLocks noChangeArrowheads="1"/>
            </p:cNvSpPr>
            <p:nvPr/>
          </p:nvSpPr>
          <p:spPr bwMode="auto">
            <a:xfrm>
              <a:off x="3101" y="595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655" name="Rectangle 151"/>
            <p:cNvSpPr>
              <a:spLocks noChangeArrowheads="1"/>
            </p:cNvSpPr>
            <p:nvPr/>
          </p:nvSpPr>
          <p:spPr bwMode="auto">
            <a:xfrm>
              <a:off x="2919" y="595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656" name="Rectangle 152"/>
            <p:cNvSpPr>
              <a:spLocks noChangeArrowheads="1"/>
            </p:cNvSpPr>
            <p:nvPr/>
          </p:nvSpPr>
          <p:spPr bwMode="auto">
            <a:xfrm>
              <a:off x="2736" y="595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657" name="Rectangle 153"/>
            <p:cNvSpPr>
              <a:spLocks noChangeArrowheads="1"/>
            </p:cNvSpPr>
            <p:nvPr/>
          </p:nvSpPr>
          <p:spPr bwMode="auto">
            <a:xfrm>
              <a:off x="2640" y="576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658" name="Rectangle 154"/>
            <p:cNvSpPr>
              <a:spLocks noChangeArrowheads="1"/>
            </p:cNvSpPr>
            <p:nvPr/>
          </p:nvSpPr>
          <p:spPr bwMode="auto">
            <a:xfrm>
              <a:off x="2371" y="595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659" name="Rectangle 155"/>
            <p:cNvSpPr>
              <a:spLocks noChangeArrowheads="1"/>
            </p:cNvSpPr>
            <p:nvPr/>
          </p:nvSpPr>
          <p:spPr bwMode="auto">
            <a:xfrm>
              <a:off x="2189" y="595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660" name="Rectangle 156"/>
            <p:cNvSpPr>
              <a:spLocks noChangeArrowheads="1"/>
            </p:cNvSpPr>
            <p:nvPr/>
          </p:nvSpPr>
          <p:spPr bwMode="auto">
            <a:xfrm>
              <a:off x="2007" y="595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661" name="Rectangle 157"/>
            <p:cNvSpPr>
              <a:spLocks noChangeArrowheads="1"/>
            </p:cNvSpPr>
            <p:nvPr/>
          </p:nvSpPr>
          <p:spPr bwMode="auto">
            <a:xfrm>
              <a:off x="1824" y="595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662" name="Rectangle 158"/>
            <p:cNvSpPr>
              <a:spLocks noChangeArrowheads="1"/>
            </p:cNvSpPr>
            <p:nvPr/>
          </p:nvSpPr>
          <p:spPr bwMode="auto">
            <a:xfrm>
              <a:off x="3465" y="384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663" name="Rectangle 159"/>
            <p:cNvSpPr>
              <a:spLocks noChangeArrowheads="1"/>
            </p:cNvSpPr>
            <p:nvPr/>
          </p:nvSpPr>
          <p:spPr bwMode="auto">
            <a:xfrm>
              <a:off x="3283" y="384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664" name="Rectangle 160"/>
            <p:cNvSpPr>
              <a:spLocks noChangeArrowheads="1"/>
            </p:cNvSpPr>
            <p:nvPr/>
          </p:nvSpPr>
          <p:spPr bwMode="auto">
            <a:xfrm>
              <a:off x="3101" y="384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665" name="Rectangle 161"/>
            <p:cNvSpPr>
              <a:spLocks noChangeArrowheads="1"/>
            </p:cNvSpPr>
            <p:nvPr/>
          </p:nvSpPr>
          <p:spPr bwMode="auto">
            <a:xfrm>
              <a:off x="2919" y="384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666" name="Rectangle 162"/>
            <p:cNvSpPr>
              <a:spLocks noChangeArrowheads="1"/>
            </p:cNvSpPr>
            <p:nvPr/>
          </p:nvSpPr>
          <p:spPr bwMode="auto">
            <a:xfrm>
              <a:off x="2736" y="384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667" name="Rectangle 163"/>
            <p:cNvSpPr>
              <a:spLocks noChangeArrowheads="1"/>
            </p:cNvSpPr>
            <p:nvPr/>
          </p:nvSpPr>
          <p:spPr bwMode="auto">
            <a:xfrm>
              <a:off x="2553" y="384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668" name="Rectangle 164"/>
            <p:cNvSpPr>
              <a:spLocks noChangeArrowheads="1"/>
            </p:cNvSpPr>
            <p:nvPr/>
          </p:nvSpPr>
          <p:spPr bwMode="auto">
            <a:xfrm>
              <a:off x="2371" y="384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669" name="Rectangle 165"/>
            <p:cNvSpPr>
              <a:spLocks noChangeArrowheads="1"/>
            </p:cNvSpPr>
            <p:nvPr/>
          </p:nvSpPr>
          <p:spPr bwMode="auto">
            <a:xfrm>
              <a:off x="2189" y="384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670" name="Rectangle 166"/>
            <p:cNvSpPr>
              <a:spLocks noChangeArrowheads="1"/>
            </p:cNvSpPr>
            <p:nvPr/>
          </p:nvSpPr>
          <p:spPr bwMode="auto">
            <a:xfrm>
              <a:off x="2007" y="384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671" name="Rectangle 167"/>
            <p:cNvSpPr>
              <a:spLocks noChangeArrowheads="1"/>
            </p:cNvSpPr>
            <p:nvPr/>
          </p:nvSpPr>
          <p:spPr bwMode="auto">
            <a:xfrm>
              <a:off x="1824" y="384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21672" name="Line 168"/>
            <p:cNvSpPr>
              <a:spLocks noChangeShapeType="1"/>
            </p:cNvSpPr>
            <p:nvPr/>
          </p:nvSpPr>
          <p:spPr bwMode="auto">
            <a:xfrm>
              <a:off x="1824" y="384"/>
              <a:ext cx="1824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673" name="Line 169"/>
            <p:cNvSpPr>
              <a:spLocks noChangeShapeType="1"/>
            </p:cNvSpPr>
            <p:nvPr/>
          </p:nvSpPr>
          <p:spPr bwMode="auto">
            <a:xfrm>
              <a:off x="1824" y="595"/>
              <a:ext cx="182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674" name="Line 170"/>
            <p:cNvSpPr>
              <a:spLocks noChangeShapeType="1"/>
            </p:cNvSpPr>
            <p:nvPr/>
          </p:nvSpPr>
          <p:spPr bwMode="auto">
            <a:xfrm>
              <a:off x="1824" y="806"/>
              <a:ext cx="182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675" name="Line 171"/>
            <p:cNvSpPr>
              <a:spLocks noChangeShapeType="1"/>
            </p:cNvSpPr>
            <p:nvPr/>
          </p:nvSpPr>
          <p:spPr bwMode="auto">
            <a:xfrm>
              <a:off x="1824" y="1017"/>
              <a:ext cx="182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676" name="Line 172"/>
            <p:cNvSpPr>
              <a:spLocks noChangeShapeType="1"/>
            </p:cNvSpPr>
            <p:nvPr/>
          </p:nvSpPr>
          <p:spPr bwMode="auto">
            <a:xfrm>
              <a:off x="1824" y="1228"/>
              <a:ext cx="182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677" name="Line 173"/>
            <p:cNvSpPr>
              <a:spLocks noChangeShapeType="1"/>
            </p:cNvSpPr>
            <p:nvPr/>
          </p:nvSpPr>
          <p:spPr bwMode="auto">
            <a:xfrm>
              <a:off x="1824" y="1439"/>
              <a:ext cx="182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678" name="Line 174"/>
            <p:cNvSpPr>
              <a:spLocks noChangeShapeType="1"/>
            </p:cNvSpPr>
            <p:nvPr/>
          </p:nvSpPr>
          <p:spPr bwMode="auto">
            <a:xfrm>
              <a:off x="1824" y="1650"/>
              <a:ext cx="182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679" name="Line 175"/>
            <p:cNvSpPr>
              <a:spLocks noChangeShapeType="1"/>
            </p:cNvSpPr>
            <p:nvPr/>
          </p:nvSpPr>
          <p:spPr bwMode="auto">
            <a:xfrm>
              <a:off x="1824" y="1861"/>
              <a:ext cx="182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680" name="Line 176"/>
            <p:cNvSpPr>
              <a:spLocks noChangeShapeType="1"/>
            </p:cNvSpPr>
            <p:nvPr/>
          </p:nvSpPr>
          <p:spPr bwMode="auto">
            <a:xfrm>
              <a:off x="1824" y="2072"/>
              <a:ext cx="182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681" name="Line 177"/>
            <p:cNvSpPr>
              <a:spLocks noChangeShapeType="1"/>
            </p:cNvSpPr>
            <p:nvPr/>
          </p:nvSpPr>
          <p:spPr bwMode="auto">
            <a:xfrm>
              <a:off x="1824" y="2283"/>
              <a:ext cx="182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682" name="Line 178"/>
            <p:cNvSpPr>
              <a:spLocks noChangeShapeType="1"/>
            </p:cNvSpPr>
            <p:nvPr/>
          </p:nvSpPr>
          <p:spPr bwMode="auto">
            <a:xfrm>
              <a:off x="1824" y="2494"/>
              <a:ext cx="182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683" name="Line 179"/>
            <p:cNvSpPr>
              <a:spLocks noChangeShapeType="1"/>
            </p:cNvSpPr>
            <p:nvPr/>
          </p:nvSpPr>
          <p:spPr bwMode="auto">
            <a:xfrm>
              <a:off x="1824" y="2705"/>
              <a:ext cx="182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684" name="Line 180"/>
            <p:cNvSpPr>
              <a:spLocks noChangeShapeType="1"/>
            </p:cNvSpPr>
            <p:nvPr/>
          </p:nvSpPr>
          <p:spPr bwMode="auto">
            <a:xfrm>
              <a:off x="1824" y="2916"/>
              <a:ext cx="182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685" name="Line 181"/>
            <p:cNvSpPr>
              <a:spLocks noChangeShapeType="1"/>
            </p:cNvSpPr>
            <p:nvPr/>
          </p:nvSpPr>
          <p:spPr bwMode="auto">
            <a:xfrm>
              <a:off x="1824" y="3127"/>
              <a:ext cx="182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686" name="Line 182"/>
            <p:cNvSpPr>
              <a:spLocks noChangeShapeType="1"/>
            </p:cNvSpPr>
            <p:nvPr/>
          </p:nvSpPr>
          <p:spPr bwMode="auto">
            <a:xfrm>
              <a:off x="1824" y="3338"/>
              <a:ext cx="182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694" name="Rectangle 190"/>
            <p:cNvSpPr>
              <a:spLocks noChangeArrowheads="1"/>
            </p:cNvSpPr>
            <p:nvPr/>
          </p:nvSpPr>
          <p:spPr bwMode="auto">
            <a:xfrm>
              <a:off x="2928" y="2256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</p:grpSp>
      <p:sp>
        <p:nvSpPr>
          <p:cNvPr id="21695" name="Line 191"/>
          <p:cNvSpPr>
            <a:spLocks noChangeShapeType="1"/>
          </p:cNvSpPr>
          <p:nvPr/>
        </p:nvSpPr>
        <p:spPr bwMode="auto">
          <a:xfrm>
            <a:off x="4343400" y="609600"/>
            <a:ext cx="0" cy="5029200"/>
          </a:xfrm>
          <a:prstGeom prst="line">
            <a:avLst/>
          </a:prstGeom>
          <a:noFill/>
          <a:ln w="12700">
            <a:solidFill>
              <a:srgbClr val="FF3300"/>
            </a:solidFill>
            <a:prstDash val="lg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696" name="Rectangle 192"/>
          <p:cNvSpPr>
            <a:spLocks noChangeArrowheads="1"/>
          </p:cNvSpPr>
          <p:nvPr/>
        </p:nvSpPr>
        <p:spPr bwMode="auto">
          <a:xfrm>
            <a:off x="6477000" y="3505200"/>
            <a:ext cx="290513" cy="334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endParaRPr lang="en-US" sz="1600"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sp>
        <p:nvSpPr>
          <p:cNvPr id="21699" name="Text Box 195"/>
          <p:cNvSpPr txBox="1">
            <a:spLocks noChangeArrowheads="1"/>
          </p:cNvSpPr>
          <p:nvPr/>
        </p:nvSpPr>
        <p:spPr bwMode="auto">
          <a:xfrm>
            <a:off x="4127500" y="306388"/>
            <a:ext cx="457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vi-VN" sz="2800">
                <a:solidFill>
                  <a:srgbClr val="FF3300"/>
                </a:solidFill>
              </a:rPr>
              <a:t>x</a:t>
            </a:r>
            <a:endParaRPr lang="en-US" sz="2800">
              <a:solidFill>
                <a:srgbClr val="FF3300"/>
              </a:solidFill>
            </a:endParaRPr>
          </a:p>
        </p:txBody>
      </p:sp>
      <p:sp>
        <p:nvSpPr>
          <p:cNvPr id="21700" name="Text Box 196"/>
          <p:cNvSpPr txBox="1">
            <a:spLocks noChangeArrowheads="1"/>
          </p:cNvSpPr>
          <p:nvPr/>
        </p:nvSpPr>
        <p:spPr bwMode="auto">
          <a:xfrm>
            <a:off x="4114800" y="5334000"/>
            <a:ext cx="457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vi-VN" sz="2800">
                <a:solidFill>
                  <a:srgbClr val="FF3300"/>
                </a:solidFill>
              </a:rPr>
              <a:t>x</a:t>
            </a:r>
            <a:endParaRPr lang="en-US" sz="2800">
              <a:solidFill>
                <a:srgbClr val="FF3300"/>
              </a:solidFill>
            </a:endParaRPr>
          </a:p>
        </p:txBody>
      </p:sp>
      <p:sp>
        <p:nvSpPr>
          <p:cNvPr id="190" name="Line 191"/>
          <p:cNvSpPr>
            <a:spLocks noChangeShapeType="1"/>
          </p:cNvSpPr>
          <p:nvPr/>
        </p:nvSpPr>
        <p:spPr bwMode="auto">
          <a:xfrm>
            <a:off x="4356100" y="604838"/>
            <a:ext cx="0" cy="5029200"/>
          </a:xfrm>
          <a:prstGeom prst="line">
            <a:avLst/>
          </a:prstGeom>
          <a:noFill/>
          <a:ln w="12700">
            <a:solidFill>
              <a:srgbClr val="FF3300"/>
            </a:solidFill>
            <a:prstDash val="lg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203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16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16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1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69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69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6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70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70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7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16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16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1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8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1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8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1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16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16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16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16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1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169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16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16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21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216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16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16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687" grpId="0" animBg="1"/>
      <p:bldP spid="21688" grpId="0" animBg="1"/>
      <p:bldP spid="21689" grpId="0" animBg="1"/>
      <p:bldP spid="21690" grpId="0" animBg="1"/>
      <p:bldP spid="21691" grpId="0"/>
      <p:bldP spid="21695" grpId="0" animBg="1"/>
      <p:bldP spid="21699" grpId="0"/>
      <p:bldP spid="21700" grpId="0"/>
      <p:bldP spid="19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Rectangle 133"/>
          <p:cNvSpPr/>
          <p:nvPr/>
        </p:nvSpPr>
        <p:spPr>
          <a:xfrm>
            <a:off x="-25080" y="0"/>
            <a:ext cx="9169079" cy="6858000"/>
          </a:xfrm>
          <a:prstGeom prst="rect">
            <a:avLst/>
          </a:prstGeom>
          <a:solidFill>
            <a:srgbClr val="99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87" name="Text Box 143"/>
          <p:cNvSpPr txBox="1">
            <a:spLocks noChangeArrowheads="1"/>
          </p:cNvSpPr>
          <p:nvPr/>
        </p:nvSpPr>
        <p:spPr bwMode="auto">
          <a:xfrm>
            <a:off x="3200400" y="6096000"/>
            <a:ext cx="2057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vi-VN" sz="2800"/>
              <a:t>Hình 2</a:t>
            </a:r>
            <a:endParaRPr lang="en-US" sz="2800"/>
          </a:p>
        </p:txBody>
      </p:sp>
      <p:sp>
        <p:nvSpPr>
          <p:cNvPr id="6290" name="Line 146"/>
          <p:cNvSpPr>
            <a:spLocks noChangeShapeType="1"/>
          </p:cNvSpPr>
          <p:nvPr/>
        </p:nvSpPr>
        <p:spPr bwMode="auto">
          <a:xfrm>
            <a:off x="3048000" y="3352800"/>
            <a:ext cx="762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91" name="Line 147"/>
          <p:cNvSpPr>
            <a:spLocks noChangeShapeType="1"/>
          </p:cNvSpPr>
          <p:nvPr/>
        </p:nvSpPr>
        <p:spPr bwMode="auto">
          <a:xfrm flipH="1">
            <a:off x="4800600" y="3276600"/>
            <a:ext cx="685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6312" name="Group 168"/>
          <p:cNvGrpSpPr>
            <a:grpSpLocks/>
          </p:cNvGrpSpPr>
          <p:nvPr/>
        </p:nvGrpSpPr>
        <p:grpSpPr bwMode="auto">
          <a:xfrm>
            <a:off x="2659063" y="836613"/>
            <a:ext cx="3436937" cy="5049837"/>
            <a:chOff x="1675" y="527"/>
            <a:chExt cx="2165" cy="3181"/>
          </a:xfrm>
        </p:grpSpPr>
        <p:sp>
          <p:nvSpPr>
            <p:cNvPr id="6285" name="Line 141"/>
            <p:cNvSpPr>
              <a:spLocks noChangeShapeType="1"/>
            </p:cNvSpPr>
            <p:nvPr/>
          </p:nvSpPr>
          <p:spPr bwMode="auto">
            <a:xfrm>
              <a:off x="2736" y="576"/>
              <a:ext cx="0" cy="312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prstDash val="lgDash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8" name="Rectangle 104"/>
            <p:cNvSpPr>
              <a:spLocks noChangeArrowheads="1"/>
            </p:cNvSpPr>
            <p:nvPr/>
          </p:nvSpPr>
          <p:spPr bwMode="auto">
            <a:xfrm>
              <a:off x="3624" y="3496"/>
              <a:ext cx="21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247" name="Rectangle 103"/>
            <p:cNvSpPr>
              <a:spLocks noChangeArrowheads="1"/>
            </p:cNvSpPr>
            <p:nvPr/>
          </p:nvSpPr>
          <p:spPr bwMode="auto">
            <a:xfrm>
              <a:off x="3408" y="3496"/>
              <a:ext cx="21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246" name="Rectangle 102"/>
            <p:cNvSpPr>
              <a:spLocks noChangeArrowheads="1"/>
            </p:cNvSpPr>
            <p:nvPr/>
          </p:nvSpPr>
          <p:spPr bwMode="auto">
            <a:xfrm>
              <a:off x="3192" y="3496"/>
              <a:ext cx="21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245" name="Rectangle 101"/>
            <p:cNvSpPr>
              <a:spLocks noChangeArrowheads="1"/>
            </p:cNvSpPr>
            <p:nvPr/>
          </p:nvSpPr>
          <p:spPr bwMode="auto">
            <a:xfrm>
              <a:off x="2976" y="3496"/>
              <a:ext cx="21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244" name="Rectangle 100"/>
            <p:cNvSpPr>
              <a:spLocks noChangeArrowheads="1"/>
            </p:cNvSpPr>
            <p:nvPr/>
          </p:nvSpPr>
          <p:spPr bwMode="auto">
            <a:xfrm>
              <a:off x="2760" y="3496"/>
              <a:ext cx="21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243" name="Rectangle 99"/>
            <p:cNvSpPr>
              <a:spLocks noChangeArrowheads="1"/>
            </p:cNvSpPr>
            <p:nvPr/>
          </p:nvSpPr>
          <p:spPr bwMode="auto">
            <a:xfrm>
              <a:off x="2544" y="3496"/>
              <a:ext cx="21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242" name="Rectangle 98"/>
            <p:cNvSpPr>
              <a:spLocks noChangeArrowheads="1"/>
            </p:cNvSpPr>
            <p:nvPr/>
          </p:nvSpPr>
          <p:spPr bwMode="auto">
            <a:xfrm>
              <a:off x="2328" y="3496"/>
              <a:ext cx="21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241" name="Rectangle 97"/>
            <p:cNvSpPr>
              <a:spLocks noChangeArrowheads="1"/>
            </p:cNvSpPr>
            <p:nvPr/>
          </p:nvSpPr>
          <p:spPr bwMode="auto">
            <a:xfrm>
              <a:off x="2112" y="3496"/>
              <a:ext cx="21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240" name="Rectangle 96"/>
            <p:cNvSpPr>
              <a:spLocks noChangeArrowheads="1"/>
            </p:cNvSpPr>
            <p:nvPr/>
          </p:nvSpPr>
          <p:spPr bwMode="auto">
            <a:xfrm>
              <a:off x="1896" y="3496"/>
              <a:ext cx="21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239" name="Rectangle 95"/>
            <p:cNvSpPr>
              <a:spLocks noChangeArrowheads="1"/>
            </p:cNvSpPr>
            <p:nvPr/>
          </p:nvSpPr>
          <p:spPr bwMode="auto">
            <a:xfrm>
              <a:off x="1680" y="3496"/>
              <a:ext cx="21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158" name="Rectangle 14"/>
            <p:cNvSpPr>
              <a:spLocks noChangeArrowheads="1"/>
            </p:cNvSpPr>
            <p:nvPr/>
          </p:nvSpPr>
          <p:spPr bwMode="auto">
            <a:xfrm>
              <a:off x="3624" y="1584"/>
              <a:ext cx="21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157" name="Rectangle 13"/>
            <p:cNvSpPr>
              <a:spLocks noChangeArrowheads="1"/>
            </p:cNvSpPr>
            <p:nvPr/>
          </p:nvSpPr>
          <p:spPr bwMode="auto">
            <a:xfrm>
              <a:off x="3408" y="1584"/>
              <a:ext cx="21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156" name="Rectangle 12"/>
            <p:cNvSpPr>
              <a:spLocks noChangeArrowheads="1"/>
            </p:cNvSpPr>
            <p:nvPr/>
          </p:nvSpPr>
          <p:spPr bwMode="auto">
            <a:xfrm>
              <a:off x="3192" y="1584"/>
              <a:ext cx="21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155" name="Rectangle 11"/>
            <p:cNvSpPr>
              <a:spLocks noChangeArrowheads="1"/>
            </p:cNvSpPr>
            <p:nvPr/>
          </p:nvSpPr>
          <p:spPr bwMode="auto">
            <a:xfrm>
              <a:off x="2976" y="1584"/>
              <a:ext cx="21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154" name="Rectangle 10"/>
            <p:cNvSpPr>
              <a:spLocks noChangeArrowheads="1"/>
            </p:cNvSpPr>
            <p:nvPr/>
          </p:nvSpPr>
          <p:spPr bwMode="auto">
            <a:xfrm>
              <a:off x="2760" y="1584"/>
              <a:ext cx="21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153" name="Rectangle 9"/>
            <p:cNvSpPr>
              <a:spLocks noChangeArrowheads="1"/>
            </p:cNvSpPr>
            <p:nvPr/>
          </p:nvSpPr>
          <p:spPr bwMode="auto">
            <a:xfrm>
              <a:off x="2544" y="1584"/>
              <a:ext cx="21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152" name="Rectangle 8"/>
            <p:cNvSpPr>
              <a:spLocks noChangeArrowheads="1"/>
            </p:cNvSpPr>
            <p:nvPr/>
          </p:nvSpPr>
          <p:spPr bwMode="auto">
            <a:xfrm>
              <a:off x="2328" y="1584"/>
              <a:ext cx="21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151" name="Rectangle 7"/>
            <p:cNvSpPr>
              <a:spLocks noChangeArrowheads="1"/>
            </p:cNvSpPr>
            <p:nvPr/>
          </p:nvSpPr>
          <p:spPr bwMode="auto">
            <a:xfrm>
              <a:off x="2112" y="1584"/>
              <a:ext cx="21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150" name="Rectangle 6"/>
            <p:cNvSpPr>
              <a:spLocks noChangeArrowheads="1"/>
            </p:cNvSpPr>
            <p:nvPr/>
          </p:nvSpPr>
          <p:spPr bwMode="auto">
            <a:xfrm>
              <a:off x="1896" y="1584"/>
              <a:ext cx="21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149" name="Rectangle 5"/>
            <p:cNvSpPr>
              <a:spLocks noChangeArrowheads="1"/>
            </p:cNvSpPr>
            <p:nvPr/>
          </p:nvSpPr>
          <p:spPr bwMode="auto">
            <a:xfrm>
              <a:off x="1680" y="1584"/>
              <a:ext cx="21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249" name="Line 105"/>
            <p:cNvSpPr>
              <a:spLocks noChangeShapeType="1"/>
            </p:cNvSpPr>
            <p:nvPr/>
          </p:nvSpPr>
          <p:spPr bwMode="auto">
            <a:xfrm>
              <a:off x="1680" y="1584"/>
              <a:ext cx="216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59" name="Line 115"/>
            <p:cNvSpPr>
              <a:spLocks noChangeShapeType="1"/>
            </p:cNvSpPr>
            <p:nvPr/>
          </p:nvSpPr>
          <p:spPr bwMode="auto">
            <a:xfrm>
              <a:off x="1680" y="3708"/>
              <a:ext cx="216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60" name="Line 116"/>
            <p:cNvSpPr>
              <a:spLocks noChangeShapeType="1"/>
            </p:cNvSpPr>
            <p:nvPr/>
          </p:nvSpPr>
          <p:spPr bwMode="auto">
            <a:xfrm>
              <a:off x="1680" y="1584"/>
              <a:ext cx="0" cy="2124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61" name="Line 117"/>
            <p:cNvSpPr>
              <a:spLocks noChangeShapeType="1"/>
            </p:cNvSpPr>
            <p:nvPr/>
          </p:nvSpPr>
          <p:spPr bwMode="auto">
            <a:xfrm>
              <a:off x="1896" y="1584"/>
              <a:ext cx="0" cy="212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62" name="Line 118"/>
            <p:cNvSpPr>
              <a:spLocks noChangeShapeType="1"/>
            </p:cNvSpPr>
            <p:nvPr/>
          </p:nvSpPr>
          <p:spPr bwMode="auto">
            <a:xfrm>
              <a:off x="2112" y="1584"/>
              <a:ext cx="0" cy="212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63" name="Line 119"/>
            <p:cNvSpPr>
              <a:spLocks noChangeShapeType="1"/>
            </p:cNvSpPr>
            <p:nvPr/>
          </p:nvSpPr>
          <p:spPr bwMode="auto">
            <a:xfrm>
              <a:off x="2328" y="1584"/>
              <a:ext cx="0" cy="212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64" name="Line 120"/>
            <p:cNvSpPr>
              <a:spLocks noChangeShapeType="1"/>
            </p:cNvSpPr>
            <p:nvPr/>
          </p:nvSpPr>
          <p:spPr bwMode="auto">
            <a:xfrm>
              <a:off x="2544" y="1584"/>
              <a:ext cx="0" cy="212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66" name="Line 122"/>
            <p:cNvSpPr>
              <a:spLocks noChangeShapeType="1"/>
            </p:cNvSpPr>
            <p:nvPr/>
          </p:nvSpPr>
          <p:spPr bwMode="auto">
            <a:xfrm>
              <a:off x="2976" y="1584"/>
              <a:ext cx="0" cy="212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67" name="Line 123"/>
            <p:cNvSpPr>
              <a:spLocks noChangeShapeType="1"/>
            </p:cNvSpPr>
            <p:nvPr/>
          </p:nvSpPr>
          <p:spPr bwMode="auto">
            <a:xfrm>
              <a:off x="3192" y="1584"/>
              <a:ext cx="0" cy="212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68" name="Line 124"/>
            <p:cNvSpPr>
              <a:spLocks noChangeShapeType="1"/>
            </p:cNvSpPr>
            <p:nvPr/>
          </p:nvSpPr>
          <p:spPr bwMode="auto">
            <a:xfrm>
              <a:off x="3408" y="1584"/>
              <a:ext cx="0" cy="212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69" name="Line 125"/>
            <p:cNvSpPr>
              <a:spLocks noChangeShapeType="1"/>
            </p:cNvSpPr>
            <p:nvPr/>
          </p:nvSpPr>
          <p:spPr bwMode="auto">
            <a:xfrm>
              <a:off x="3624" y="1584"/>
              <a:ext cx="0" cy="212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70" name="Line 126"/>
            <p:cNvSpPr>
              <a:spLocks noChangeShapeType="1"/>
            </p:cNvSpPr>
            <p:nvPr/>
          </p:nvSpPr>
          <p:spPr bwMode="auto">
            <a:xfrm>
              <a:off x="3840" y="1584"/>
              <a:ext cx="0" cy="2124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38" name="Rectangle 94"/>
            <p:cNvSpPr>
              <a:spLocks noChangeArrowheads="1"/>
            </p:cNvSpPr>
            <p:nvPr/>
          </p:nvSpPr>
          <p:spPr bwMode="auto">
            <a:xfrm>
              <a:off x="3624" y="3283"/>
              <a:ext cx="216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237" name="Rectangle 93"/>
            <p:cNvSpPr>
              <a:spLocks noChangeArrowheads="1"/>
            </p:cNvSpPr>
            <p:nvPr/>
          </p:nvSpPr>
          <p:spPr bwMode="auto">
            <a:xfrm>
              <a:off x="3408" y="3283"/>
              <a:ext cx="216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236" name="Rectangle 92"/>
            <p:cNvSpPr>
              <a:spLocks noChangeArrowheads="1"/>
            </p:cNvSpPr>
            <p:nvPr/>
          </p:nvSpPr>
          <p:spPr bwMode="auto">
            <a:xfrm>
              <a:off x="3192" y="3283"/>
              <a:ext cx="216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235" name="Rectangle 91"/>
            <p:cNvSpPr>
              <a:spLocks noChangeArrowheads="1"/>
            </p:cNvSpPr>
            <p:nvPr/>
          </p:nvSpPr>
          <p:spPr bwMode="auto">
            <a:xfrm>
              <a:off x="2976" y="3283"/>
              <a:ext cx="216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234" name="Rectangle 90"/>
            <p:cNvSpPr>
              <a:spLocks noChangeArrowheads="1"/>
            </p:cNvSpPr>
            <p:nvPr/>
          </p:nvSpPr>
          <p:spPr bwMode="auto">
            <a:xfrm>
              <a:off x="2760" y="3283"/>
              <a:ext cx="216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233" name="Rectangle 89"/>
            <p:cNvSpPr>
              <a:spLocks noChangeArrowheads="1"/>
            </p:cNvSpPr>
            <p:nvPr/>
          </p:nvSpPr>
          <p:spPr bwMode="auto">
            <a:xfrm>
              <a:off x="2544" y="3283"/>
              <a:ext cx="216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232" name="Rectangle 88"/>
            <p:cNvSpPr>
              <a:spLocks noChangeArrowheads="1"/>
            </p:cNvSpPr>
            <p:nvPr/>
          </p:nvSpPr>
          <p:spPr bwMode="auto">
            <a:xfrm>
              <a:off x="2328" y="3283"/>
              <a:ext cx="216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231" name="Rectangle 87"/>
            <p:cNvSpPr>
              <a:spLocks noChangeArrowheads="1"/>
            </p:cNvSpPr>
            <p:nvPr/>
          </p:nvSpPr>
          <p:spPr bwMode="auto">
            <a:xfrm>
              <a:off x="2112" y="3283"/>
              <a:ext cx="216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230" name="Rectangle 86"/>
            <p:cNvSpPr>
              <a:spLocks noChangeArrowheads="1"/>
            </p:cNvSpPr>
            <p:nvPr/>
          </p:nvSpPr>
          <p:spPr bwMode="auto">
            <a:xfrm>
              <a:off x="1896" y="3283"/>
              <a:ext cx="216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229" name="Rectangle 85"/>
            <p:cNvSpPr>
              <a:spLocks noChangeArrowheads="1"/>
            </p:cNvSpPr>
            <p:nvPr/>
          </p:nvSpPr>
          <p:spPr bwMode="auto">
            <a:xfrm>
              <a:off x="1680" y="3283"/>
              <a:ext cx="216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228" name="Rectangle 84"/>
            <p:cNvSpPr>
              <a:spLocks noChangeArrowheads="1"/>
            </p:cNvSpPr>
            <p:nvPr/>
          </p:nvSpPr>
          <p:spPr bwMode="auto">
            <a:xfrm>
              <a:off x="3624" y="3071"/>
              <a:ext cx="21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227" name="Rectangle 83"/>
            <p:cNvSpPr>
              <a:spLocks noChangeArrowheads="1"/>
            </p:cNvSpPr>
            <p:nvPr/>
          </p:nvSpPr>
          <p:spPr bwMode="auto">
            <a:xfrm>
              <a:off x="3408" y="3071"/>
              <a:ext cx="21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226" name="Rectangle 82"/>
            <p:cNvSpPr>
              <a:spLocks noChangeArrowheads="1"/>
            </p:cNvSpPr>
            <p:nvPr/>
          </p:nvSpPr>
          <p:spPr bwMode="auto">
            <a:xfrm>
              <a:off x="3192" y="3071"/>
              <a:ext cx="21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225" name="Rectangle 81"/>
            <p:cNvSpPr>
              <a:spLocks noChangeArrowheads="1"/>
            </p:cNvSpPr>
            <p:nvPr/>
          </p:nvSpPr>
          <p:spPr bwMode="auto">
            <a:xfrm>
              <a:off x="2976" y="3071"/>
              <a:ext cx="21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224" name="Rectangle 80"/>
            <p:cNvSpPr>
              <a:spLocks noChangeArrowheads="1"/>
            </p:cNvSpPr>
            <p:nvPr/>
          </p:nvSpPr>
          <p:spPr bwMode="auto">
            <a:xfrm>
              <a:off x="2760" y="3071"/>
              <a:ext cx="21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223" name="Rectangle 79"/>
            <p:cNvSpPr>
              <a:spLocks noChangeArrowheads="1"/>
            </p:cNvSpPr>
            <p:nvPr/>
          </p:nvSpPr>
          <p:spPr bwMode="auto">
            <a:xfrm>
              <a:off x="2544" y="3071"/>
              <a:ext cx="21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222" name="Rectangle 78"/>
            <p:cNvSpPr>
              <a:spLocks noChangeArrowheads="1"/>
            </p:cNvSpPr>
            <p:nvPr/>
          </p:nvSpPr>
          <p:spPr bwMode="auto">
            <a:xfrm>
              <a:off x="2328" y="3071"/>
              <a:ext cx="21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221" name="Rectangle 77"/>
            <p:cNvSpPr>
              <a:spLocks noChangeArrowheads="1"/>
            </p:cNvSpPr>
            <p:nvPr/>
          </p:nvSpPr>
          <p:spPr bwMode="auto">
            <a:xfrm>
              <a:off x="2112" y="3071"/>
              <a:ext cx="21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220" name="Rectangle 76"/>
            <p:cNvSpPr>
              <a:spLocks noChangeArrowheads="1"/>
            </p:cNvSpPr>
            <p:nvPr/>
          </p:nvSpPr>
          <p:spPr bwMode="auto">
            <a:xfrm>
              <a:off x="1896" y="3071"/>
              <a:ext cx="21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219" name="Rectangle 75"/>
            <p:cNvSpPr>
              <a:spLocks noChangeArrowheads="1"/>
            </p:cNvSpPr>
            <p:nvPr/>
          </p:nvSpPr>
          <p:spPr bwMode="auto">
            <a:xfrm>
              <a:off x="1680" y="3071"/>
              <a:ext cx="21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218" name="Rectangle 74"/>
            <p:cNvSpPr>
              <a:spLocks noChangeArrowheads="1"/>
            </p:cNvSpPr>
            <p:nvPr/>
          </p:nvSpPr>
          <p:spPr bwMode="auto">
            <a:xfrm>
              <a:off x="3624" y="2858"/>
              <a:ext cx="216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217" name="Rectangle 73"/>
            <p:cNvSpPr>
              <a:spLocks noChangeArrowheads="1"/>
            </p:cNvSpPr>
            <p:nvPr/>
          </p:nvSpPr>
          <p:spPr bwMode="auto">
            <a:xfrm>
              <a:off x="3408" y="2858"/>
              <a:ext cx="216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216" name="Rectangle 72"/>
            <p:cNvSpPr>
              <a:spLocks noChangeArrowheads="1"/>
            </p:cNvSpPr>
            <p:nvPr/>
          </p:nvSpPr>
          <p:spPr bwMode="auto">
            <a:xfrm>
              <a:off x="3192" y="2858"/>
              <a:ext cx="216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215" name="Rectangle 71"/>
            <p:cNvSpPr>
              <a:spLocks noChangeArrowheads="1"/>
            </p:cNvSpPr>
            <p:nvPr/>
          </p:nvSpPr>
          <p:spPr bwMode="auto">
            <a:xfrm>
              <a:off x="2976" y="2858"/>
              <a:ext cx="216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214" name="Rectangle 70"/>
            <p:cNvSpPr>
              <a:spLocks noChangeArrowheads="1"/>
            </p:cNvSpPr>
            <p:nvPr/>
          </p:nvSpPr>
          <p:spPr bwMode="auto">
            <a:xfrm>
              <a:off x="2760" y="2858"/>
              <a:ext cx="216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213" name="Rectangle 69"/>
            <p:cNvSpPr>
              <a:spLocks noChangeArrowheads="1"/>
            </p:cNvSpPr>
            <p:nvPr/>
          </p:nvSpPr>
          <p:spPr bwMode="auto">
            <a:xfrm>
              <a:off x="2544" y="2858"/>
              <a:ext cx="216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212" name="Rectangle 68"/>
            <p:cNvSpPr>
              <a:spLocks noChangeArrowheads="1"/>
            </p:cNvSpPr>
            <p:nvPr/>
          </p:nvSpPr>
          <p:spPr bwMode="auto">
            <a:xfrm>
              <a:off x="2328" y="2858"/>
              <a:ext cx="216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211" name="Rectangle 67"/>
            <p:cNvSpPr>
              <a:spLocks noChangeArrowheads="1"/>
            </p:cNvSpPr>
            <p:nvPr/>
          </p:nvSpPr>
          <p:spPr bwMode="auto">
            <a:xfrm>
              <a:off x="2112" y="2858"/>
              <a:ext cx="216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210" name="Rectangle 66"/>
            <p:cNvSpPr>
              <a:spLocks noChangeArrowheads="1"/>
            </p:cNvSpPr>
            <p:nvPr/>
          </p:nvSpPr>
          <p:spPr bwMode="auto">
            <a:xfrm>
              <a:off x="1896" y="2858"/>
              <a:ext cx="216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209" name="Rectangle 65"/>
            <p:cNvSpPr>
              <a:spLocks noChangeArrowheads="1"/>
            </p:cNvSpPr>
            <p:nvPr/>
          </p:nvSpPr>
          <p:spPr bwMode="auto">
            <a:xfrm>
              <a:off x="1680" y="2858"/>
              <a:ext cx="216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208" name="Rectangle 64"/>
            <p:cNvSpPr>
              <a:spLocks noChangeArrowheads="1"/>
            </p:cNvSpPr>
            <p:nvPr/>
          </p:nvSpPr>
          <p:spPr bwMode="auto">
            <a:xfrm>
              <a:off x="3624" y="2646"/>
              <a:ext cx="21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207" name="Rectangle 63"/>
            <p:cNvSpPr>
              <a:spLocks noChangeArrowheads="1"/>
            </p:cNvSpPr>
            <p:nvPr/>
          </p:nvSpPr>
          <p:spPr bwMode="auto">
            <a:xfrm>
              <a:off x="3408" y="2646"/>
              <a:ext cx="21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206" name="Rectangle 62"/>
            <p:cNvSpPr>
              <a:spLocks noChangeArrowheads="1"/>
            </p:cNvSpPr>
            <p:nvPr/>
          </p:nvSpPr>
          <p:spPr bwMode="auto">
            <a:xfrm>
              <a:off x="3192" y="2646"/>
              <a:ext cx="21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205" name="Rectangle 61"/>
            <p:cNvSpPr>
              <a:spLocks noChangeArrowheads="1"/>
            </p:cNvSpPr>
            <p:nvPr/>
          </p:nvSpPr>
          <p:spPr bwMode="auto">
            <a:xfrm>
              <a:off x="2976" y="2646"/>
              <a:ext cx="21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204" name="Rectangle 60"/>
            <p:cNvSpPr>
              <a:spLocks noChangeArrowheads="1"/>
            </p:cNvSpPr>
            <p:nvPr/>
          </p:nvSpPr>
          <p:spPr bwMode="auto">
            <a:xfrm>
              <a:off x="2760" y="2646"/>
              <a:ext cx="21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203" name="Rectangle 59"/>
            <p:cNvSpPr>
              <a:spLocks noChangeArrowheads="1"/>
            </p:cNvSpPr>
            <p:nvPr/>
          </p:nvSpPr>
          <p:spPr bwMode="auto">
            <a:xfrm>
              <a:off x="2544" y="2646"/>
              <a:ext cx="21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202" name="Rectangle 58"/>
            <p:cNvSpPr>
              <a:spLocks noChangeArrowheads="1"/>
            </p:cNvSpPr>
            <p:nvPr/>
          </p:nvSpPr>
          <p:spPr bwMode="auto">
            <a:xfrm>
              <a:off x="2328" y="2646"/>
              <a:ext cx="21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201" name="Rectangle 57"/>
            <p:cNvSpPr>
              <a:spLocks noChangeArrowheads="1"/>
            </p:cNvSpPr>
            <p:nvPr/>
          </p:nvSpPr>
          <p:spPr bwMode="auto">
            <a:xfrm>
              <a:off x="2112" y="2646"/>
              <a:ext cx="21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200" name="Rectangle 56"/>
            <p:cNvSpPr>
              <a:spLocks noChangeArrowheads="1"/>
            </p:cNvSpPr>
            <p:nvPr/>
          </p:nvSpPr>
          <p:spPr bwMode="auto">
            <a:xfrm>
              <a:off x="1896" y="2646"/>
              <a:ext cx="21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199" name="Rectangle 55"/>
            <p:cNvSpPr>
              <a:spLocks noChangeArrowheads="1"/>
            </p:cNvSpPr>
            <p:nvPr/>
          </p:nvSpPr>
          <p:spPr bwMode="auto">
            <a:xfrm>
              <a:off x="1680" y="2640"/>
              <a:ext cx="21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198" name="Rectangle 54"/>
            <p:cNvSpPr>
              <a:spLocks noChangeArrowheads="1"/>
            </p:cNvSpPr>
            <p:nvPr/>
          </p:nvSpPr>
          <p:spPr bwMode="auto">
            <a:xfrm>
              <a:off x="3624" y="2434"/>
              <a:ext cx="21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197" name="Rectangle 53"/>
            <p:cNvSpPr>
              <a:spLocks noChangeArrowheads="1"/>
            </p:cNvSpPr>
            <p:nvPr/>
          </p:nvSpPr>
          <p:spPr bwMode="auto">
            <a:xfrm>
              <a:off x="3408" y="2434"/>
              <a:ext cx="21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196" name="Rectangle 52"/>
            <p:cNvSpPr>
              <a:spLocks noChangeArrowheads="1"/>
            </p:cNvSpPr>
            <p:nvPr/>
          </p:nvSpPr>
          <p:spPr bwMode="auto">
            <a:xfrm>
              <a:off x="3192" y="2434"/>
              <a:ext cx="21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195" name="Rectangle 51"/>
            <p:cNvSpPr>
              <a:spLocks noChangeArrowheads="1"/>
            </p:cNvSpPr>
            <p:nvPr/>
          </p:nvSpPr>
          <p:spPr bwMode="auto">
            <a:xfrm>
              <a:off x="2976" y="2434"/>
              <a:ext cx="21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194" name="Rectangle 50"/>
            <p:cNvSpPr>
              <a:spLocks noChangeArrowheads="1"/>
            </p:cNvSpPr>
            <p:nvPr/>
          </p:nvSpPr>
          <p:spPr bwMode="auto">
            <a:xfrm>
              <a:off x="2760" y="2434"/>
              <a:ext cx="21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193" name="Rectangle 49"/>
            <p:cNvSpPr>
              <a:spLocks noChangeArrowheads="1"/>
            </p:cNvSpPr>
            <p:nvPr/>
          </p:nvSpPr>
          <p:spPr bwMode="auto">
            <a:xfrm>
              <a:off x="2544" y="2434"/>
              <a:ext cx="21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192" name="Rectangle 48"/>
            <p:cNvSpPr>
              <a:spLocks noChangeArrowheads="1"/>
            </p:cNvSpPr>
            <p:nvPr/>
          </p:nvSpPr>
          <p:spPr bwMode="auto">
            <a:xfrm>
              <a:off x="2328" y="2434"/>
              <a:ext cx="21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191" name="Rectangle 47"/>
            <p:cNvSpPr>
              <a:spLocks noChangeArrowheads="1"/>
            </p:cNvSpPr>
            <p:nvPr/>
          </p:nvSpPr>
          <p:spPr bwMode="auto">
            <a:xfrm>
              <a:off x="2112" y="2434"/>
              <a:ext cx="21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190" name="Rectangle 46"/>
            <p:cNvSpPr>
              <a:spLocks noChangeArrowheads="1"/>
            </p:cNvSpPr>
            <p:nvPr/>
          </p:nvSpPr>
          <p:spPr bwMode="auto">
            <a:xfrm>
              <a:off x="1896" y="2434"/>
              <a:ext cx="21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189" name="Rectangle 45"/>
            <p:cNvSpPr>
              <a:spLocks noChangeArrowheads="1"/>
            </p:cNvSpPr>
            <p:nvPr/>
          </p:nvSpPr>
          <p:spPr bwMode="auto">
            <a:xfrm>
              <a:off x="1680" y="2434"/>
              <a:ext cx="21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188" name="Rectangle 44"/>
            <p:cNvSpPr>
              <a:spLocks noChangeArrowheads="1"/>
            </p:cNvSpPr>
            <p:nvPr/>
          </p:nvSpPr>
          <p:spPr bwMode="auto">
            <a:xfrm>
              <a:off x="3624" y="2221"/>
              <a:ext cx="216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187" name="Rectangle 43"/>
            <p:cNvSpPr>
              <a:spLocks noChangeArrowheads="1"/>
            </p:cNvSpPr>
            <p:nvPr/>
          </p:nvSpPr>
          <p:spPr bwMode="auto">
            <a:xfrm>
              <a:off x="3408" y="2221"/>
              <a:ext cx="216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186" name="Rectangle 42"/>
            <p:cNvSpPr>
              <a:spLocks noChangeArrowheads="1"/>
            </p:cNvSpPr>
            <p:nvPr/>
          </p:nvSpPr>
          <p:spPr bwMode="auto">
            <a:xfrm>
              <a:off x="3192" y="2221"/>
              <a:ext cx="216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185" name="Rectangle 41"/>
            <p:cNvSpPr>
              <a:spLocks noChangeArrowheads="1"/>
            </p:cNvSpPr>
            <p:nvPr/>
          </p:nvSpPr>
          <p:spPr bwMode="auto">
            <a:xfrm>
              <a:off x="2976" y="2221"/>
              <a:ext cx="216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184" name="Rectangle 40"/>
            <p:cNvSpPr>
              <a:spLocks noChangeArrowheads="1"/>
            </p:cNvSpPr>
            <p:nvPr/>
          </p:nvSpPr>
          <p:spPr bwMode="auto">
            <a:xfrm>
              <a:off x="2760" y="2221"/>
              <a:ext cx="216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183" name="Rectangle 39"/>
            <p:cNvSpPr>
              <a:spLocks noChangeArrowheads="1"/>
            </p:cNvSpPr>
            <p:nvPr/>
          </p:nvSpPr>
          <p:spPr bwMode="auto">
            <a:xfrm>
              <a:off x="2544" y="2221"/>
              <a:ext cx="216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182" name="Rectangle 38"/>
            <p:cNvSpPr>
              <a:spLocks noChangeArrowheads="1"/>
            </p:cNvSpPr>
            <p:nvPr/>
          </p:nvSpPr>
          <p:spPr bwMode="auto">
            <a:xfrm>
              <a:off x="2328" y="2221"/>
              <a:ext cx="216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181" name="Rectangle 37"/>
            <p:cNvSpPr>
              <a:spLocks noChangeArrowheads="1"/>
            </p:cNvSpPr>
            <p:nvPr/>
          </p:nvSpPr>
          <p:spPr bwMode="auto">
            <a:xfrm>
              <a:off x="2112" y="2221"/>
              <a:ext cx="216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180" name="Rectangle 36"/>
            <p:cNvSpPr>
              <a:spLocks noChangeArrowheads="1"/>
            </p:cNvSpPr>
            <p:nvPr/>
          </p:nvSpPr>
          <p:spPr bwMode="auto">
            <a:xfrm>
              <a:off x="1896" y="2221"/>
              <a:ext cx="216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179" name="Rectangle 35"/>
            <p:cNvSpPr>
              <a:spLocks noChangeArrowheads="1"/>
            </p:cNvSpPr>
            <p:nvPr/>
          </p:nvSpPr>
          <p:spPr bwMode="auto">
            <a:xfrm>
              <a:off x="1680" y="2221"/>
              <a:ext cx="216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178" name="Rectangle 34"/>
            <p:cNvSpPr>
              <a:spLocks noChangeArrowheads="1"/>
            </p:cNvSpPr>
            <p:nvPr/>
          </p:nvSpPr>
          <p:spPr bwMode="auto">
            <a:xfrm>
              <a:off x="3624" y="2009"/>
              <a:ext cx="21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177" name="Rectangle 33"/>
            <p:cNvSpPr>
              <a:spLocks noChangeArrowheads="1"/>
            </p:cNvSpPr>
            <p:nvPr/>
          </p:nvSpPr>
          <p:spPr bwMode="auto">
            <a:xfrm>
              <a:off x="3408" y="2009"/>
              <a:ext cx="21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176" name="Rectangle 32"/>
            <p:cNvSpPr>
              <a:spLocks noChangeArrowheads="1"/>
            </p:cNvSpPr>
            <p:nvPr/>
          </p:nvSpPr>
          <p:spPr bwMode="auto">
            <a:xfrm>
              <a:off x="3192" y="2009"/>
              <a:ext cx="21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175" name="Rectangle 31"/>
            <p:cNvSpPr>
              <a:spLocks noChangeArrowheads="1"/>
            </p:cNvSpPr>
            <p:nvPr/>
          </p:nvSpPr>
          <p:spPr bwMode="auto">
            <a:xfrm>
              <a:off x="2976" y="2009"/>
              <a:ext cx="21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174" name="Rectangle 30"/>
            <p:cNvSpPr>
              <a:spLocks noChangeArrowheads="1"/>
            </p:cNvSpPr>
            <p:nvPr/>
          </p:nvSpPr>
          <p:spPr bwMode="auto">
            <a:xfrm>
              <a:off x="2760" y="2009"/>
              <a:ext cx="21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173" name="Rectangle 29"/>
            <p:cNvSpPr>
              <a:spLocks noChangeArrowheads="1"/>
            </p:cNvSpPr>
            <p:nvPr/>
          </p:nvSpPr>
          <p:spPr bwMode="auto">
            <a:xfrm>
              <a:off x="2544" y="2009"/>
              <a:ext cx="21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172" name="Rectangle 28"/>
            <p:cNvSpPr>
              <a:spLocks noChangeArrowheads="1"/>
            </p:cNvSpPr>
            <p:nvPr/>
          </p:nvSpPr>
          <p:spPr bwMode="auto">
            <a:xfrm>
              <a:off x="2328" y="2009"/>
              <a:ext cx="21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171" name="Rectangle 27"/>
            <p:cNvSpPr>
              <a:spLocks noChangeArrowheads="1"/>
            </p:cNvSpPr>
            <p:nvPr/>
          </p:nvSpPr>
          <p:spPr bwMode="auto">
            <a:xfrm>
              <a:off x="2112" y="2009"/>
              <a:ext cx="21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170" name="Rectangle 26"/>
            <p:cNvSpPr>
              <a:spLocks noChangeArrowheads="1"/>
            </p:cNvSpPr>
            <p:nvPr/>
          </p:nvSpPr>
          <p:spPr bwMode="auto">
            <a:xfrm>
              <a:off x="1896" y="2009"/>
              <a:ext cx="21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169" name="Rectangle 25"/>
            <p:cNvSpPr>
              <a:spLocks noChangeArrowheads="1"/>
            </p:cNvSpPr>
            <p:nvPr/>
          </p:nvSpPr>
          <p:spPr bwMode="auto">
            <a:xfrm>
              <a:off x="1680" y="2009"/>
              <a:ext cx="21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168" name="Rectangle 24"/>
            <p:cNvSpPr>
              <a:spLocks noChangeArrowheads="1"/>
            </p:cNvSpPr>
            <p:nvPr/>
          </p:nvSpPr>
          <p:spPr bwMode="auto">
            <a:xfrm>
              <a:off x="3624" y="1796"/>
              <a:ext cx="216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167" name="Rectangle 23"/>
            <p:cNvSpPr>
              <a:spLocks noChangeArrowheads="1"/>
            </p:cNvSpPr>
            <p:nvPr/>
          </p:nvSpPr>
          <p:spPr bwMode="auto">
            <a:xfrm>
              <a:off x="3408" y="1796"/>
              <a:ext cx="216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166" name="Rectangle 22"/>
            <p:cNvSpPr>
              <a:spLocks noChangeArrowheads="1"/>
            </p:cNvSpPr>
            <p:nvPr/>
          </p:nvSpPr>
          <p:spPr bwMode="auto">
            <a:xfrm>
              <a:off x="3192" y="1796"/>
              <a:ext cx="216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165" name="Rectangle 21"/>
            <p:cNvSpPr>
              <a:spLocks noChangeArrowheads="1"/>
            </p:cNvSpPr>
            <p:nvPr/>
          </p:nvSpPr>
          <p:spPr bwMode="auto">
            <a:xfrm>
              <a:off x="2976" y="1796"/>
              <a:ext cx="216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164" name="Rectangle 20"/>
            <p:cNvSpPr>
              <a:spLocks noChangeArrowheads="1"/>
            </p:cNvSpPr>
            <p:nvPr/>
          </p:nvSpPr>
          <p:spPr bwMode="auto">
            <a:xfrm>
              <a:off x="2760" y="1796"/>
              <a:ext cx="216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163" name="Rectangle 19"/>
            <p:cNvSpPr>
              <a:spLocks noChangeArrowheads="1"/>
            </p:cNvSpPr>
            <p:nvPr/>
          </p:nvSpPr>
          <p:spPr bwMode="auto">
            <a:xfrm>
              <a:off x="2544" y="1796"/>
              <a:ext cx="216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162" name="Rectangle 18"/>
            <p:cNvSpPr>
              <a:spLocks noChangeArrowheads="1"/>
            </p:cNvSpPr>
            <p:nvPr/>
          </p:nvSpPr>
          <p:spPr bwMode="auto">
            <a:xfrm>
              <a:off x="2328" y="1796"/>
              <a:ext cx="216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161" name="Rectangle 17"/>
            <p:cNvSpPr>
              <a:spLocks noChangeArrowheads="1"/>
            </p:cNvSpPr>
            <p:nvPr/>
          </p:nvSpPr>
          <p:spPr bwMode="auto">
            <a:xfrm>
              <a:off x="2112" y="1796"/>
              <a:ext cx="216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160" name="Rectangle 16"/>
            <p:cNvSpPr>
              <a:spLocks noChangeArrowheads="1"/>
            </p:cNvSpPr>
            <p:nvPr/>
          </p:nvSpPr>
          <p:spPr bwMode="auto">
            <a:xfrm>
              <a:off x="1896" y="1796"/>
              <a:ext cx="216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159" name="Rectangle 15"/>
            <p:cNvSpPr>
              <a:spLocks noChangeArrowheads="1"/>
            </p:cNvSpPr>
            <p:nvPr/>
          </p:nvSpPr>
          <p:spPr bwMode="auto">
            <a:xfrm>
              <a:off x="1680" y="1796"/>
              <a:ext cx="216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6250" name="Line 106"/>
            <p:cNvSpPr>
              <a:spLocks noChangeShapeType="1"/>
            </p:cNvSpPr>
            <p:nvPr/>
          </p:nvSpPr>
          <p:spPr bwMode="auto">
            <a:xfrm>
              <a:off x="1680" y="1796"/>
              <a:ext cx="21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51" name="Line 107"/>
            <p:cNvSpPr>
              <a:spLocks noChangeShapeType="1"/>
            </p:cNvSpPr>
            <p:nvPr/>
          </p:nvSpPr>
          <p:spPr bwMode="auto">
            <a:xfrm>
              <a:off x="1680" y="2009"/>
              <a:ext cx="21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52" name="Line 108"/>
            <p:cNvSpPr>
              <a:spLocks noChangeShapeType="1"/>
            </p:cNvSpPr>
            <p:nvPr/>
          </p:nvSpPr>
          <p:spPr bwMode="auto">
            <a:xfrm>
              <a:off x="1680" y="2221"/>
              <a:ext cx="21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53" name="Line 109"/>
            <p:cNvSpPr>
              <a:spLocks noChangeShapeType="1"/>
            </p:cNvSpPr>
            <p:nvPr/>
          </p:nvSpPr>
          <p:spPr bwMode="auto">
            <a:xfrm>
              <a:off x="1680" y="2434"/>
              <a:ext cx="21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54" name="Line 110"/>
            <p:cNvSpPr>
              <a:spLocks noChangeShapeType="1"/>
            </p:cNvSpPr>
            <p:nvPr/>
          </p:nvSpPr>
          <p:spPr bwMode="auto">
            <a:xfrm>
              <a:off x="1680" y="2646"/>
              <a:ext cx="21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55" name="Line 111"/>
            <p:cNvSpPr>
              <a:spLocks noChangeShapeType="1"/>
            </p:cNvSpPr>
            <p:nvPr/>
          </p:nvSpPr>
          <p:spPr bwMode="auto">
            <a:xfrm>
              <a:off x="1680" y="2858"/>
              <a:ext cx="21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56" name="Line 112"/>
            <p:cNvSpPr>
              <a:spLocks noChangeShapeType="1"/>
            </p:cNvSpPr>
            <p:nvPr/>
          </p:nvSpPr>
          <p:spPr bwMode="auto">
            <a:xfrm>
              <a:off x="1680" y="3071"/>
              <a:ext cx="21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57" name="Line 113"/>
            <p:cNvSpPr>
              <a:spLocks noChangeShapeType="1"/>
            </p:cNvSpPr>
            <p:nvPr/>
          </p:nvSpPr>
          <p:spPr bwMode="auto">
            <a:xfrm>
              <a:off x="1680" y="3283"/>
              <a:ext cx="21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58" name="Line 114"/>
            <p:cNvSpPr>
              <a:spLocks noChangeShapeType="1"/>
            </p:cNvSpPr>
            <p:nvPr/>
          </p:nvSpPr>
          <p:spPr bwMode="auto">
            <a:xfrm>
              <a:off x="1680" y="3496"/>
              <a:ext cx="21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03" name="Freeform 159"/>
            <p:cNvSpPr>
              <a:spLocks/>
            </p:cNvSpPr>
            <p:nvPr/>
          </p:nvSpPr>
          <p:spPr bwMode="auto">
            <a:xfrm>
              <a:off x="1675" y="576"/>
              <a:ext cx="1061" cy="1008"/>
            </a:xfrm>
            <a:custGeom>
              <a:avLst/>
              <a:gdLst>
                <a:gd name="T0" fmla="*/ 0 w 1061"/>
                <a:gd name="T1" fmla="*/ 998 h 1008"/>
                <a:gd name="T2" fmla="*/ 53 w 1061"/>
                <a:gd name="T3" fmla="*/ 950 h 1008"/>
                <a:gd name="T4" fmla="*/ 1061 w 1061"/>
                <a:gd name="T5" fmla="*/ 0 h 1008"/>
                <a:gd name="T6" fmla="*/ 965 w 1061"/>
                <a:gd name="T7" fmla="*/ 1008 h 1008"/>
                <a:gd name="T8" fmla="*/ 0 w 1061"/>
                <a:gd name="T9" fmla="*/ 998 h 10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1" h="1008">
                  <a:moveTo>
                    <a:pt x="0" y="998"/>
                  </a:moveTo>
                  <a:cubicBezTo>
                    <a:pt x="16" y="978"/>
                    <a:pt x="35" y="968"/>
                    <a:pt x="53" y="950"/>
                  </a:cubicBezTo>
                  <a:lnTo>
                    <a:pt x="1061" y="0"/>
                  </a:lnTo>
                  <a:lnTo>
                    <a:pt x="965" y="1008"/>
                  </a:lnTo>
                  <a:lnTo>
                    <a:pt x="0" y="998"/>
                  </a:lnTo>
                  <a:close/>
                </a:path>
              </a:pathLst>
            </a:cu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04" name="Freeform 160"/>
            <p:cNvSpPr>
              <a:spLocks/>
            </p:cNvSpPr>
            <p:nvPr/>
          </p:nvSpPr>
          <p:spPr bwMode="auto">
            <a:xfrm rot="5078458">
              <a:off x="2737" y="575"/>
              <a:ext cx="1104" cy="1008"/>
            </a:xfrm>
            <a:custGeom>
              <a:avLst/>
              <a:gdLst>
                <a:gd name="T0" fmla="*/ 0 w 1061"/>
                <a:gd name="T1" fmla="*/ 998 h 1008"/>
                <a:gd name="T2" fmla="*/ 53 w 1061"/>
                <a:gd name="T3" fmla="*/ 950 h 1008"/>
                <a:gd name="T4" fmla="*/ 1061 w 1061"/>
                <a:gd name="T5" fmla="*/ 0 h 1008"/>
                <a:gd name="T6" fmla="*/ 965 w 1061"/>
                <a:gd name="T7" fmla="*/ 1008 h 1008"/>
                <a:gd name="T8" fmla="*/ 0 w 1061"/>
                <a:gd name="T9" fmla="*/ 998 h 10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1" h="1008">
                  <a:moveTo>
                    <a:pt x="0" y="998"/>
                  </a:moveTo>
                  <a:cubicBezTo>
                    <a:pt x="16" y="978"/>
                    <a:pt x="35" y="968"/>
                    <a:pt x="53" y="950"/>
                  </a:cubicBezTo>
                  <a:lnTo>
                    <a:pt x="1061" y="0"/>
                  </a:lnTo>
                  <a:lnTo>
                    <a:pt x="965" y="1008"/>
                  </a:lnTo>
                  <a:lnTo>
                    <a:pt x="0" y="998"/>
                  </a:lnTo>
                  <a:close/>
                </a:path>
              </a:pathLst>
            </a:cu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307" name="Line 163"/>
          <p:cNvSpPr>
            <a:spLocks noChangeShapeType="1"/>
          </p:cNvSpPr>
          <p:nvPr/>
        </p:nvSpPr>
        <p:spPr bwMode="auto">
          <a:xfrm flipV="1">
            <a:off x="2667000" y="990600"/>
            <a:ext cx="1676400" cy="3886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08" name="Line 164"/>
          <p:cNvSpPr>
            <a:spLocks noChangeShapeType="1"/>
          </p:cNvSpPr>
          <p:nvPr/>
        </p:nvSpPr>
        <p:spPr bwMode="auto">
          <a:xfrm flipH="1" flipV="1">
            <a:off x="4343400" y="914400"/>
            <a:ext cx="1752600" cy="3962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14" name="Text Box 170"/>
          <p:cNvSpPr txBox="1">
            <a:spLocks noChangeArrowheads="1"/>
          </p:cNvSpPr>
          <p:nvPr/>
        </p:nvSpPr>
        <p:spPr bwMode="auto">
          <a:xfrm>
            <a:off x="2528888" y="4689475"/>
            <a:ext cx="457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400">
                <a:solidFill>
                  <a:srgbClr val="FF3300"/>
                </a:solidFill>
              </a:rPr>
              <a:t>x</a:t>
            </a:r>
          </a:p>
        </p:txBody>
      </p:sp>
      <p:sp>
        <p:nvSpPr>
          <p:cNvPr id="6315" name="Text Box 171"/>
          <p:cNvSpPr txBox="1">
            <a:spLocks noChangeArrowheads="1"/>
          </p:cNvSpPr>
          <p:nvPr/>
        </p:nvSpPr>
        <p:spPr bwMode="auto">
          <a:xfrm>
            <a:off x="5943600" y="4724400"/>
            <a:ext cx="457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400">
                <a:solidFill>
                  <a:srgbClr val="FF3300"/>
                </a:solidFill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4280904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3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3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3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3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6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6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6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87" grpId="0"/>
      <p:bldP spid="6290" grpId="0" animBg="1"/>
      <p:bldP spid="6291" grpId="0" animBg="1"/>
      <p:bldP spid="6307" grpId="0" animBg="1"/>
      <p:bldP spid="6308" grpId="0" animBg="1"/>
      <p:bldP spid="6314" grpId="0"/>
      <p:bldP spid="63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Rectangle 181"/>
          <p:cNvSpPr/>
          <p:nvPr/>
        </p:nvSpPr>
        <p:spPr>
          <a:xfrm>
            <a:off x="-25080" y="0"/>
            <a:ext cx="9169079" cy="6858000"/>
          </a:xfrm>
          <a:prstGeom prst="rect">
            <a:avLst/>
          </a:prstGeom>
          <a:solidFill>
            <a:srgbClr val="99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09" name="Rectangle 417"/>
          <p:cNvSpPr>
            <a:spLocks noChangeArrowheads="1"/>
          </p:cNvSpPr>
          <p:nvPr/>
        </p:nvSpPr>
        <p:spPr bwMode="auto">
          <a:xfrm>
            <a:off x="6629400" y="4876800"/>
            <a:ext cx="288925" cy="334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endParaRPr lang="en-US" sz="1600"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grpSp>
        <p:nvGrpSpPr>
          <p:cNvPr id="8811" name="Group 619"/>
          <p:cNvGrpSpPr>
            <a:grpSpLocks/>
          </p:cNvGrpSpPr>
          <p:nvPr/>
        </p:nvGrpSpPr>
        <p:grpSpPr bwMode="auto">
          <a:xfrm>
            <a:off x="2438400" y="838200"/>
            <a:ext cx="2895600" cy="5029200"/>
            <a:chOff x="1536" y="528"/>
            <a:chExt cx="1824" cy="3168"/>
          </a:xfrm>
        </p:grpSpPr>
        <p:sp>
          <p:nvSpPr>
            <p:cNvPr id="8587" name="Rectangle 395"/>
            <p:cNvSpPr>
              <a:spLocks noChangeArrowheads="1"/>
            </p:cNvSpPr>
            <p:nvPr/>
          </p:nvSpPr>
          <p:spPr bwMode="auto">
            <a:xfrm>
              <a:off x="3177" y="3482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588" name="Rectangle 396"/>
            <p:cNvSpPr>
              <a:spLocks noChangeArrowheads="1"/>
            </p:cNvSpPr>
            <p:nvPr/>
          </p:nvSpPr>
          <p:spPr bwMode="auto">
            <a:xfrm>
              <a:off x="2995" y="3482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589" name="Rectangle 397"/>
            <p:cNvSpPr>
              <a:spLocks noChangeArrowheads="1"/>
            </p:cNvSpPr>
            <p:nvPr/>
          </p:nvSpPr>
          <p:spPr bwMode="auto">
            <a:xfrm>
              <a:off x="2813" y="3482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590" name="Rectangle 398"/>
            <p:cNvSpPr>
              <a:spLocks noChangeArrowheads="1"/>
            </p:cNvSpPr>
            <p:nvPr/>
          </p:nvSpPr>
          <p:spPr bwMode="auto">
            <a:xfrm>
              <a:off x="2631" y="3482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591" name="Rectangle 399"/>
            <p:cNvSpPr>
              <a:spLocks noChangeArrowheads="1"/>
            </p:cNvSpPr>
            <p:nvPr/>
          </p:nvSpPr>
          <p:spPr bwMode="auto">
            <a:xfrm>
              <a:off x="2448" y="3482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592" name="Rectangle 400"/>
            <p:cNvSpPr>
              <a:spLocks noChangeArrowheads="1"/>
            </p:cNvSpPr>
            <p:nvPr/>
          </p:nvSpPr>
          <p:spPr bwMode="auto">
            <a:xfrm>
              <a:off x="2265" y="3482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593" name="Rectangle 401"/>
            <p:cNvSpPr>
              <a:spLocks noChangeArrowheads="1"/>
            </p:cNvSpPr>
            <p:nvPr/>
          </p:nvSpPr>
          <p:spPr bwMode="auto">
            <a:xfrm>
              <a:off x="2083" y="3482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594" name="Rectangle 402"/>
            <p:cNvSpPr>
              <a:spLocks noChangeArrowheads="1"/>
            </p:cNvSpPr>
            <p:nvPr/>
          </p:nvSpPr>
          <p:spPr bwMode="auto">
            <a:xfrm>
              <a:off x="1901" y="3482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595" name="Rectangle 403"/>
            <p:cNvSpPr>
              <a:spLocks noChangeArrowheads="1"/>
            </p:cNvSpPr>
            <p:nvPr/>
          </p:nvSpPr>
          <p:spPr bwMode="auto">
            <a:xfrm>
              <a:off x="1719" y="3482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596" name="Rectangle 404"/>
            <p:cNvSpPr>
              <a:spLocks noChangeArrowheads="1"/>
            </p:cNvSpPr>
            <p:nvPr/>
          </p:nvSpPr>
          <p:spPr bwMode="auto">
            <a:xfrm>
              <a:off x="1536" y="3482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727" name="Rectangle 535"/>
            <p:cNvSpPr>
              <a:spLocks noChangeArrowheads="1"/>
            </p:cNvSpPr>
            <p:nvPr/>
          </p:nvSpPr>
          <p:spPr bwMode="auto">
            <a:xfrm>
              <a:off x="3177" y="528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728" name="Rectangle 536"/>
            <p:cNvSpPr>
              <a:spLocks noChangeArrowheads="1"/>
            </p:cNvSpPr>
            <p:nvPr/>
          </p:nvSpPr>
          <p:spPr bwMode="auto">
            <a:xfrm>
              <a:off x="2995" y="528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729" name="Rectangle 537"/>
            <p:cNvSpPr>
              <a:spLocks noChangeArrowheads="1"/>
            </p:cNvSpPr>
            <p:nvPr/>
          </p:nvSpPr>
          <p:spPr bwMode="auto">
            <a:xfrm>
              <a:off x="2813" y="528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730" name="Rectangle 538"/>
            <p:cNvSpPr>
              <a:spLocks noChangeArrowheads="1"/>
            </p:cNvSpPr>
            <p:nvPr/>
          </p:nvSpPr>
          <p:spPr bwMode="auto">
            <a:xfrm>
              <a:off x="2631" y="528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731" name="Rectangle 539"/>
            <p:cNvSpPr>
              <a:spLocks noChangeArrowheads="1"/>
            </p:cNvSpPr>
            <p:nvPr/>
          </p:nvSpPr>
          <p:spPr bwMode="auto">
            <a:xfrm>
              <a:off x="2448" y="528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732" name="Rectangle 540"/>
            <p:cNvSpPr>
              <a:spLocks noChangeArrowheads="1"/>
            </p:cNvSpPr>
            <p:nvPr/>
          </p:nvSpPr>
          <p:spPr bwMode="auto">
            <a:xfrm>
              <a:off x="2265" y="528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733" name="Rectangle 541"/>
            <p:cNvSpPr>
              <a:spLocks noChangeArrowheads="1"/>
            </p:cNvSpPr>
            <p:nvPr/>
          </p:nvSpPr>
          <p:spPr bwMode="auto">
            <a:xfrm>
              <a:off x="2083" y="528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734" name="Rectangle 542"/>
            <p:cNvSpPr>
              <a:spLocks noChangeArrowheads="1"/>
            </p:cNvSpPr>
            <p:nvPr/>
          </p:nvSpPr>
          <p:spPr bwMode="auto">
            <a:xfrm>
              <a:off x="1901" y="528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735" name="Rectangle 543"/>
            <p:cNvSpPr>
              <a:spLocks noChangeArrowheads="1"/>
            </p:cNvSpPr>
            <p:nvPr/>
          </p:nvSpPr>
          <p:spPr bwMode="auto">
            <a:xfrm>
              <a:off x="1719" y="528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736" name="Rectangle 544"/>
            <p:cNvSpPr>
              <a:spLocks noChangeArrowheads="1"/>
            </p:cNvSpPr>
            <p:nvPr/>
          </p:nvSpPr>
          <p:spPr bwMode="auto">
            <a:xfrm>
              <a:off x="1536" y="528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597" name="Rectangle 405"/>
            <p:cNvSpPr>
              <a:spLocks noChangeArrowheads="1"/>
            </p:cNvSpPr>
            <p:nvPr/>
          </p:nvSpPr>
          <p:spPr bwMode="auto">
            <a:xfrm>
              <a:off x="3177" y="3271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598" name="Rectangle 406"/>
            <p:cNvSpPr>
              <a:spLocks noChangeArrowheads="1"/>
            </p:cNvSpPr>
            <p:nvPr/>
          </p:nvSpPr>
          <p:spPr bwMode="auto">
            <a:xfrm>
              <a:off x="2995" y="3271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599" name="Rectangle 407"/>
            <p:cNvSpPr>
              <a:spLocks noChangeArrowheads="1"/>
            </p:cNvSpPr>
            <p:nvPr/>
          </p:nvSpPr>
          <p:spPr bwMode="auto">
            <a:xfrm>
              <a:off x="2813" y="3271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600" name="Rectangle 408"/>
            <p:cNvSpPr>
              <a:spLocks noChangeArrowheads="1"/>
            </p:cNvSpPr>
            <p:nvPr/>
          </p:nvSpPr>
          <p:spPr bwMode="auto">
            <a:xfrm>
              <a:off x="2631" y="3271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601" name="Rectangle 409"/>
            <p:cNvSpPr>
              <a:spLocks noChangeArrowheads="1"/>
            </p:cNvSpPr>
            <p:nvPr/>
          </p:nvSpPr>
          <p:spPr bwMode="auto">
            <a:xfrm>
              <a:off x="2448" y="3271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602" name="Rectangle 410"/>
            <p:cNvSpPr>
              <a:spLocks noChangeArrowheads="1"/>
            </p:cNvSpPr>
            <p:nvPr/>
          </p:nvSpPr>
          <p:spPr bwMode="auto">
            <a:xfrm>
              <a:off x="2265" y="3271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603" name="Rectangle 411"/>
            <p:cNvSpPr>
              <a:spLocks noChangeArrowheads="1"/>
            </p:cNvSpPr>
            <p:nvPr/>
          </p:nvSpPr>
          <p:spPr bwMode="auto">
            <a:xfrm>
              <a:off x="2083" y="3271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604" name="Rectangle 412"/>
            <p:cNvSpPr>
              <a:spLocks noChangeArrowheads="1"/>
            </p:cNvSpPr>
            <p:nvPr/>
          </p:nvSpPr>
          <p:spPr bwMode="auto">
            <a:xfrm>
              <a:off x="1901" y="3271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605" name="Rectangle 413"/>
            <p:cNvSpPr>
              <a:spLocks noChangeArrowheads="1"/>
            </p:cNvSpPr>
            <p:nvPr/>
          </p:nvSpPr>
          <p:spPr bwMode="auto">
            <a:xfrm>
              <a:off x="1719" y="3271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606" name="Rectangle 414"/>
            <p:cNvSpPr>
              <a:spLocks noChangeArrowheads="1"/>
            </p:cNvSpPr>
            <p:nvPr/>
          </p:nvSpPr>
          <p:spPr bwMode="auto">
            <a:xfrm>
              <a:off x="1536" y="3271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607" name="Rectangle 415"/>
            <p:cNvSpPr>
              <a:spLocks noChangeArrowheads="1"/>
            </p:cNvSpPr>
            <p:nvPr/>
          </p:nvSpPr>
          <p:spPr bwMode="auto">
            <a:xfrm>
              <a:off x="3177" y="3060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608" name="Rectangle 416"/>
            <p:cNvSpPr>
              <a:spLocks noChangeArrowheads="1"/>
            </p:cNvSpPr>
            <p:nvPr/>
          </p:nvSpPr>
          <p:spPr bwMode="auto">
            <a:xfrm>
              <a:off x="2995" y="3060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610" name="Rectangle 418"/>
            <p:cNvSpPr>
              <a:spLocks noChangeArrowheads="1"/>
            </p:cNvSpPr>
            <p:nvPr/>
          </p:nvSpPr>
          <p:spPr bwMode="auto">
            <a:xfrm>
              <a:off x="2631" y="3060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611" name="Rectangle 419"/>
            <p:cNvSpPr>
              <a:spLocks noChangeArrowheads="1"/>
            </p:cNvSpPr>
            <p:nvPr/>
          </p:nvSpPr>
          <p:spPr bwMode="auto">
            <a:xfrm>
              <a:off x="2448" y="3060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612" name="Rectangle 420"/>
            <p:cNvSpPr>
              <a:spLocks noChangeArrowheads="1"/>
            </p:cNvSpPr>
            <p:nvPr/>
          </p:nvSpPr>
          <p:spPr bwMode="auto">
            <a:xfrm>
              <a:off x="2265" y="3060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613" name="Rectangle 421"/>
            <p:cNvSpPr>
              <a:spLocks noChangeArrowheads="1"/>
            </p:cNvSpPr>
            <p:nvPr/>
          </p:nvSpPr>
          <p:spPr bwMode="auto">
            <a:xfrm>
              <a:off x="2083" y="3060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614" name="Rectangle 422"/>
            <p:cNvSpPr>
              <a:spLocks noChangeArrowheads="1"/>
            </p:cNvSpPr>
            <p:nvPr/>
          </p:nvSpPr>
          <p:spPr bwMode="auto">
            <a:xfrm>
              <a:off x="1901" y="3060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615" name="Rectangle 423"/>
            <p:cNvSpPr>
              <a:spLocks noChangeArrowheads="1"/>
            </p:cNvSpPr>
            <p:nvPr/>
          </p:nvSpPr>
          <p:spPr bwMode="auto">
            <a:xfrm>
              <a:off x="1719" y="3060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616" name="Rectangle 424"/>
            <p:cNvSpPr>
              <a:spLocks noChangeArrowheads="1"/>
            </p:cNvSpPr>
            <p:nvPr/>
          </p:nvSpPr>
          <p:spPr bwMode="auto">
            <a:xfrm>
              <a:off x="1536" y="3060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617" name="Rectangle 425"/>
            <p:cNvSpPr>
              <a:spLocks noChangeArrowheads="1"/>
            </p:cNvSpPr>
            <p:nvPr/>
          </p:nvSpPr>
          <p:spPr bwMode="auto">
            <a:xfrm>
              <a:off x="3177" y="2849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618" name="Rectangle 426"/>
            <p:cNvSpPr>
              <a:spLocks noChangeArrowheads="1"/>
            </p:cNvSpPr>
            <p:nvPr/>
          </p:nvSpPr>
          <p:spPr bwMode="auto">
            <a:xfrm>
              <a:off x="2995" y="2849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619" name="Rectangle 427"/>
            <p:cNvSpPr>
              <a:spLocks noChangeArrowheads="1"/>
            </p:cNvSpPr>
            <p:nvPr/>
          </p:nvSpPr>
          <p:spPr bwMode="auto">
            <a:xfrm>
              <a:off x="2813" y="2849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620" name="Rectangle 428"/>
            <p:cNvSpPr>
              <a:spLocks noChangeArrowheads="1"/>
            </p:cNvSpPr>
            <p:nvPr/>
          </p:nvSpPr>
          <p:spPr bwMode="auto">
            <a:xfrm>
              <a:off x="2631" y="2849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621" name="Rectangle 429"/>
            <p:cNvSpPr>
              <a:spLocks noChangeArrowheads="1"/>
            </p:cNvSpPr>
            <p:nvPr/>
          </p:nvSpPr>
          <p:spPr bwMode="auto">
            <a:xfrm>
              <a:off x="2448" y="2849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622" name="Rectangle 430"/>
            <p:cNvSpPr>
              <a:spLocks noChangeArrowheads="1"/>
            </p:cNvSpPr>
            <p:nvPr/>
          </p:nvSpPr>
          <p:spPr bwMode="auto">
            <a:xfrm>
              <a:off x="2265" y="2849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623" name="Rectangle 431"/>
            <p:cNvSpPr>
              <a:spLocks noChangeArrowheads="1"/>
            </p:cNvSpPr>
            <p:nvPr/>
          </p:nvSpPr>
          <p:spPr bwMode="auto">
            <a:xfrm>
              <a:off x="2083" y="2849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624" name="Rectangle 432"/>
            <p:cNvSpPr>
              <a:spLocks noChangeArrowheads="1"/>
            </p:cNvSpPr>
            <p:nvPr/>
          </p:nvSpPr>
          <p:spPr bwMode="auto">
            <a:xfrm>
              <a:off x="1901" y="2849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625" name="Rectangle 433"/>
            <p:cNvSpPr>
              <a:spLocks noChangeArrowheads="1"/>
            </p:cNvSpPr>
            <p:nvPr/>
          </p:nvSpPr>
          <p:spPr bwMode="auto">
            <a:xfrm>
              <a:off x="1719" y="2849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626" name="Rectangle 434"/>
            <p:cNvSpPr>
              <a:spLocks noChangeArrowheads="1"/>
            </p:cNvSpPr>
            <p:nvPr/>
          </p:nvSpPr>
          <p:spPr bwMode="auto">
            <a:xfrm>
              <a:off x="1536" y="2849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627" name="Rectangle 435"/>
            <p:cNvSpPr>
              <a:spLocks noChangeArrowheads="1"/>
            </p:cNvSpPr>
            <p:nvPr/>
          </p:nvSpPr>
          <p:spPr bwMode="auto">
            <a:xfrm>
              <a:off x="3177" y="2638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628" name="Rectangle 436"/>
            <p:cNvSpPr>
              <a:spLocks noChangeArrowheads="1"/>
            </p:cNvSpPr>
            <p:nvPr/>
          </p:nvSpPr>
          <p:spPr bwMode="auto">
            <a:xfrm>
              <a:off x="2995" y="2638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629" name="Rectangle 437"/>
            <p:cNvSpPr>
              <a:spLocks noChangeArrowheads="1"/>
            </p:cNvSpPr>
            <p:nvPr/>
          </p:nvSpPr>
          <p:spPr bwMode="auto">
            <a:xfrm>
              <a:off x="2813" y="2638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630" name="Rectangle 438"/>
            <p:cNvSpPr>
              <a:spLocks noChangeArrowheads="1"/>
            </p:cNvSpPr>
            <p:nvPr/>
          </p:nvSpPr>
          <p:spPr bwMode="auto">
            <a:xfrm>
              <a:off x="2631" y="2638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631" name="Rectangle 439"/>
            <p:cNvSpPr>
              <a:spLocks noChangeArrowheads="1"/>
            </p:cNvSpPr>
            <p:nvPr/>
          </p:nvSpPr>
          <p:spPr bwMode="auto">
            <a:xfrm>
              <a:off x="2448" y="2638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632" name="Rectangle 440"/>
            <p:cNvSpPr>
              <a:spLocks noChangeArrowheads="1"/>
            </p:cNvSpPr>
            <p:nvPr/>
          </p:nvSpPr>
          <p:spPr bwMode="auto">
            <a:xfrm>
              <a:off x="2265" y="2638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633" name="Rectangle 441"/>
            <p:cNvSpPr>
              <a:spLocks noChangeArrowheads="1"/>
            </p:cNvSpPr>
            <p:nvPr/>
          </p:nvSpPr>
          <p:spPr bwMode="auto">
            <a:xfrm>
              <a:off x="2083" y="2638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634" name="Rectangle 442"/>
            <p:cNvSpPr>
              <a:spLocks noChangeArrowheads="1"/>
            </p:cNvSpPr>
            <p:nvPr/>
          </p:nvSpPr>
          <p:spPr bwMode="auto">
            <a:xfrm>
              <a:off x="1901" y="2638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635" name="Rectangle 443"/>
            <p:cNvSpPr>
              <a:spLocks noChangeArrowheads="1"/>
            </p:cNvSpPr>
            <p:nvPr/>
          </p:nvSpPr>
          <p:spPr bwMode="auto">
            <a:xfrm>
              <a:off x="1719" y="2638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636" name="Rectangle 444"/>
            <p:cNvSpPr>
              <a:spLocks noChangeArrowheads="1"/>
            </p:cNvSpPr>
            <p:nvPr/>
          </p:nvSpPr>
          <p:spPr bwMode="auto">
            <a:xfrm>
              <a:off x="1536" y="2638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637" name="Rectangle 445"/>
            <p:cNvSpPr>
              <a:spLocks noChangeArrowheads="1"/>
            </p:cNvSpPr>
            <p:nvPr/>
          </p:nvSpPr>
          <p:spPr bwMode="auto">
            <a:xfrm>
              <a:off x="3177" y="2427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638" name="Rectangle 446"/>
            <p:cNvSpPr>
              <a:spLocks noChangeArrowheads="1"/>
            </p:cNvSpPr>
            <p:nvPr/>
          </p:nvSpPr>
          <p:spPr bwMode="auto">
            <a:xfrm>
              <a:off x="2995" y="2427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639" name="Rectangle 447"/>
            <p:cNvSpPr>
              <a:spLocks noChangeArrowheads="1"/>
            </p:cNvSpPr>
            <p:nvPr/>
          </p:nvSpPr>
          <p:spPr bwMode="auto">
            <a:xfrm>
              <a:off x="2813" y="2427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640" name="Rectangle 448"/>
            <p:cNvSpPr>
              <a:spLocks noChangeArrowheads="1"/>
            </p:cNvSpPr>
            <p:nvPr/>
          </p:nvSpPr>
          <p:spPr bwMode="auto">
            <a:xfrm>
              <a:off x="2631" y="2427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641" name="Rectangle 449"/>
            <p:cNvSpPr>
              <a:spLocks noChangeArrowheads="1"/>
            </p:cNvSpPr>
            <p:nvPr/>
          </p:nvSpPr>
          <p:spPr bwMode="auto">
            <a:xfrm>
              <a:off x="2448" y="2427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642" name="Rectangle 450"/>
            <p:cNvSpPr>
              <a:spLocks noChangeArrowheads="1"/>
            </p:cNvSpPr>
            <p:nvPr/>
          </p:nvSpPr>
          <p:spPr bwMode="auto">
            <a:xfrm>
              <a:off x="2265" y="2427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643" name="Rectangle 451"/>
            <p:cNvSpPr>
              <a:spLocks noChangeArrowheads="1"/>
            </p:cNvSpPr>
            <p:nvPr/>
          </p:nvSpPr>
          <p:spPr bwMode="auto">
            <a:xfrm>
              <a:off x="2083" y="2427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644" name="Rectangle 452"/>
            <p:cNvSpPr>
              <a:spLocks noChangeArrowheads="1"/>
            </p:cNvSpPr>
            <p:nvPr/>
          </p:nvSpPr>
          <p:spPr bwMode="auto">
            <a:xfrm>
              <a:off x="1901" y="2427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645" name="Rectangle 453"/>
            <p:cNvSpPr>
              <a:spLocks noChangeArrowheads="1"/>
            </p:cNvSpPr>
            <p:nvPr/>
          </p:nvSpPr>
          <p:spPr bwMode="auto">
            <a:xfrm>
              <a:off x="1719" y="2427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646" name="Rectangle 454"/>
            <p:cNvSpPr>
              <a:spLocks noChangeArrowheads="1"/>
            </p:cNvSpPr>
            <p:nvPr/>
          </p:nvSpPr>
          <p:spPr bwMode="auto">
            <a:xfrm>
              <a:off x="1536" y="2427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647" name="Rectangle 455"/>
            <p:cNvSpPr>
              <a:spLocks noChangeArrowheads="1"/>
            </p:cNvSpPr>
            <p:nvPr/>
          </p:nvSpPr>
          <p:spPr bwMode="auto">
            <a:xfrm>
              <a:off x="3177" y="2216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648" name="Rectangle 456"/>
            <p:cNvSpPr>
              <a:spLocks noChangeArrowheads="1"/>
            </p:cNvSpPr>
            <p:nvPr/>
          </p:nvSpPr>
          <p:spPr bwMode="auto">
            <a:xfrm>
              <a:off x="2995" y="2216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649" name="Rectangle 457"/>
            <p:cNvSpPr>
              <a:spLocks noChangeArrowheads="1"/>
            </p:cNvSpPr>
            <p:nvPr/>
          </p:nvSpPr>
          <p:spPr bwMode="auto">
            <a:xfrm>
              <a:off x="2813" y="2216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650" name="Rectangle 458"/>
            <p:cNvSpPr>
              <a:spLocks noChangeArrowheads="1"/>
            </p:cNvSpPr>
            <p:nvPr/>
          </p:nvSpPr>
          <p:spPr bwMode="auto">
            <a:xfrm>
              <a:off x="2631" y="2216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651" name="Rectangle 459"/>
            <p:cNvSpPr>
              <a:spLocks noChangeArrowheads="1"/>
            </p:cNvSpPr>
            <p:nvPr/>
          </p:nvSpPr>
          <p:spPr bwMode="auto">
            <a:xfrm>
              <a:off x="2448" y="2216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652" name="Rectangle 460"/>
            <p:cNvSpPr>
              <a:spLocks noChangeArrowheads="1"/>
            </p:cNvSpPr>
            <p:nvPr/>
          </p:nvSpPr>
          <p:spPr bwMode="auto">
            <a:xfrm>
              <a:off x="2265" y="2216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653" name="Rectangle 461"/>
            <p:cNvSpPr>
              <a:spLocks noChangeArrowheads="1"/>
            </p:cNvSpPr>
            <p:nvPr/>
          </p:nvSpPr>
          <p:spPr bwMode="auto">
            <a:xfrm>
              <a:off x="2083" y="2216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654" name="Rectangle 462"/>
            <p:cNvSpPr>
              <a:spLocks noChangeArrowheads="1"/>
            </p:cNvSpPr>
            <p:nvPr/>
          </p:nvSpPr>
          <p:spPr bwMode="auto">
            <a:xfrm>
              <a:off x="1901" y="2216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655" name="Rectangle 463"/>
            <p:cNvSpPr>
              <a:spLocks noChangeArrowheads="1"/>
            </p:cNvSpPr>
            <p:nvPr/>
          </p:nvSpPr>
          <p:spPr bwMode="auto">
            <a:xfrm>
              <a:off x="1719" y="2216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656" name="Rectangle 464"/>
            <p:cNvSpPr>
              <a:spLocks noChangeArrowheads="1"/>
            </p:cNvSpPr>
            <p:nvPr/>
          </p:nvSpPr>
          <p:spPr bwMode="auto">
            <a:xfrm>
              <a:off x="1536" y="2216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657" name="Rectangle 465"/>
            <p:cNvSpPr>
              <a:spLocks noChangeArrowheads="1"/>
            </p:cNvSpPr>
            <p:nvPr/>
          </p:nvSpPr>
          <p:spPr bwMode="auto">
            <a:xfrm>
              <a:off x="3177" y="2005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658" name="Rectangle 466"/>
            <p:cNvSpPr>
              <a:spLocks noChangeArrowheads="1"/>
            </p:cNvSpPr>
            <p:nvPr/>
          </p:nvSpPr>
          <p:spPr bwMode="auto">
            <a:xfrm>
              <a:off x="2995" y="2005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659" name="Rectangle 467"/>
            <p:cNvSpPr>
              <a:spLocks noChangeArrowheads="1"/>
            </p:cNvSpPr>
            <p:nvPr/>
          </p:nvSpPr>
          <p:spPr bwMode="auto">
            <a:xfrm>
              <a:off x="2813" y="2005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660" name="Rectangle 468"/>
            <p:cNvSpPr>
              <a:spLocks noChangeArrowheads="1"/>
            </p:cNvSpPr>
            <p:nvPr/>
          </p:nvSpPr>
          <p:spPr bwMode="auto">
            <a:xfrm>
              <a:off x="2631" y="2005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661" name="Rectangle 469"/>
            <p:cNvSpPr>
              <a:spLocks noChangeArrowheads="1"/>
            </p:cNvSpPr>
            <p:nvPr/>
          </p:nvSpPr>
          <p:spPr bwMode="auto">
            <a:xfrm>
              <a:off x="2448" y="2005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662" name="Rectangle 470"/>
            <p:cNvSpPr>
              <a:spLocks noChangeArrowheads="1"/>
            </p:cNvSpPr>
            <p:nvPr/>
          </p:nvSpPr>
          <p:spPr bwMode="auto">
            <a:xfrm>
              <a:off x="2265" y="2005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663" name="Rectangle 471"/>
            <p:cNvSpPr>
              <a:spLocks noChangeArrowheads="1"/>
            </p:cNvSpPr>
            <p:nvPr/>
          </p:nvSpPr>
          <p:spPr bwMode="auto">
            <a:xfrm>
              <a:off x="2083" y="2005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664" name="Rectangle 472"/>
            <p:cNvSpPr>
              <a:spLocks noChangeArrowheads="1"/>
            </p:cNvSpPr>
            <p:nvPr/>
          </p:nvSpPr>
          <p:spPr bwMode="auto">
            <a:xfrm>
              <a:off x="1901" y="2005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665" name="Rectangle 473"/>
            <p:cNvSpPr>
              <a:spLocks noChangeArrowheads="1"/>
            </p:cNvSpPr>
            <p:nvPr/>
          </p:nvSpPr>
          <p:spPr bwMode="auto">
            <a:xfrm>
              <a:off x="1719" y="2005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666" name="Rectangle 474"/>
            <p:cNvSpPr>
              <a:spLocks noChangeArrowheads="1"/>
            </p:cNvSpPr>
            <p:nvPr/>
          </p:nvSpPr>
          <p:spPr bwMode="auto">
            <a:xfrm>
              <a:off x="1536" y="2005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667" name="Rectangle 475"/>
            <p:cNvSpPr>
              <a:spLocks noChangeArrowheads="1"/>
            </p:cNvSpPr>
            <p:nvPr/>
          </p:nvSpPr>
          <p:spPr bwMode="auto">
            <a:xfrm>
              <a:off x="3177" y="1794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668" name="Rectangle 476"/>
            <p:cNvSpPr>
              <a:spLocks noChangeArrowheads="1"/>
            </p:cNvSpPr>
            <p:nvPr/>
          </p:nvSpPr>
          <p:spPr bwMode="auto">
            <a:xfrm>
              <a:off x="2995" y="1794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669" name="Rectangle 477"/>
            <p:cNvSpPr>
              <a:spLocks noChangeArrowheads="1"/>
            </p:cNvSpPr>
            <p:nvPr/>
          </p:nvSpPr>
          <p:spPr bwMode="auto">
            <a:xfrm>
              <a:off x="2813" y="1794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670" name="Rectangle 478"/>
            <p:cNvSpPr>
              <a:spLocks noChangeArrowheads="1"/>
            </p:cNvSpPr>
            <p:nvPr/>
          </p:nvSpPr>
          <p:spPr bwMode="auto">
            <a:xfrm>
              <a:off x="2631" y="1794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671" name="Rectangle 479"/>
            <p:cNvSpPr>
              <a:spLocks noChangeArrowheads="1"/>
            </p:cNvSpPr>
            <p:nvPr/>
          </p:nvSpPr>
          <p:spPr bwMode="auto">
            <a:xfrm>
              <a:off x="2448" y="1794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672" name="Rectangle 480"/>
            <p:cNvSpPr>
              <a:spLocks noChangeArrowheads="1"/>
            </p:cNvSpPr>
            <p:nvPr/>
          </p:nvSpPr>
          <p:spPr bwMode="auto">
            <a:xfrm>
              <a:off x="2265" y="1794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673" name="Rectangle 481"/>
            <p:cNvSpPr>
              <a:spLocks noChangeArrowheads="1"/>
            </p:cNvSpPr>
            <p:nvPr/>
          </p:nvSpPr>
          <p:spPr bwMode="auto">
            <a:xfrm>
              <a:off x="2083" y="1794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674" name="Rectangle 482"/>
            <p:cNvSpPr>
              <a:spLocks noChangeArrowheads="1"/>
            </p:cNvSpPr>
            <p:nvPr/>
          </p:nvSpPr>
          <p:spPr bwMode="auto">
            <a:xfrm>
              <a:off x="1901" y="1794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675" name="Rectangle 483"/>
            <p:cNvSpPr>
              <a:spLocks noChangeArrowheads="1"/>
            </p:cNvSpPr>
            <p:nvPr/>
          </p:nvSpPr>
          <p:spPr bwMode="auto">
            <a:xfrm>
              <a:off x="1719" y="1794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676" name="Rectangle 484"/>
            <p:cNvSpPr>
              <a:spLocks noChangeArrowheads="1"/>
            </p:cNvSpPr>
            <p:nvPr/>
          </p:nvSpPr>
          <p:spPr bwMode="auto">
            <a:xfrm>
              <a:off x="1536" y="1794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677" name="Rectangle 485"/>
            <p:cNvSpPr>
              <a:spLocks noChangeArrowheads="1"/>
            </p:cNvSpPr>
            <p:nvPr/>
          </p:nvSpPr>
          <p:spPr bwMode="auto">
            <a:xfrm>
              <a:off x="3177" y="1583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678" name="Rectangle 486"/>
            <p:cNvSpPr>
              <a:spLocks noChangeArrowheads="1"/>
            </p:cNvSpPr>
            <p:nvPr/>
          </p:nvSpPr>
          <p:spPr bwMode="auto">
            <a:xfrm>
              <a:off x="2995" y="1583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679" name="Rectangle 487"/>
            <p:cNvSpPr>
              <a:spLocks noChangeArrowheads="1"/>
            </p:cNvSpPr>
            <p:nvPr/>
          </p:nvSpPr>
          <p:spPr bwMode="auto">
            <a:xfrm>
              <a:off x="2813" y="1583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680" name="Rectangle 488"/>
            <p:cNvSpPr>
              <a:spLocks noChangeArrowheads="1"/>
            </p:cNvSpPr>
            <p:nvPr/>
          </p:nvSpPr>
          <p:spPr bwMode="auto">
            <a:xfrm>
              <a:off x="2631" y="1583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681" name="Rectangle 489"/>
            <p:cNvSpPr>
              <a:spLocks noChangeArrowheads="1"/>
            </p:cNvSpPr>
            <p:nvPr/>
          </p:nvSpPr>
          <p:spPr bwMode="auto">
            <a:xfrm>
              <a:off x="2448" y="1583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682" name="Rectangle 490"/>
            <p:cNvSpPr>
              <a:spLocks noChangeArrowheads="1"/>
            </p:cNvSpPr>
            <p:nvPr/>
          </p:nvSpPr>
          <p:spPr bwMode="auto">
            <a:xfrm>
              <a:off x="2265" y="1583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683" name="Rectangle 491"/>
            <p:cNvSpPr>
              <a:spLocks noChangeArrowheads="1"/>
            </p:cNvSpPr>
            <p:nvPr/>
          </p:nvSpPr>
          <p:spPr bwMode="auto">
            <a:xfrm>
              <a:off x="2083" y="1583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684" name="Rectangle 492"/>
            <p:cNvSpPr>
              <a:spLocks noChangeArrowheads="1"/>
            </p:cNvSpPr>
            <p:nvPr/>
          </p:nvSpPr>
          <p:spPr bwMode="auto">
            <a:xfrm>
              <a:off x="1901" y="1583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685" name="Rectangle 493"/>
            <p:cNvSpPr>
              <a:spLocks noChangeArrowheads="1"/>
            </p:cNvSpPr>
            <p:nvPr/>
          </p:nvSpPr>
          <p:spPr bwMode="auto">
            <a:xfrm>
              <a:off x="1719" y="1583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686" name="Rectangle 494"/>
            <p:cNvSpPr>
              <a:spLocks noChangeArrowheads="1"/>
            </p:cNvSpPr>
            <p:nvPr/>
          </p:nvSpPr>
          <p:spPr bwMode="auto">
            <a:xfrm>
              <a:off x="1536" y="1583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687" name="Rectangle 495"/>
            <p:cNvSpPr>
              <a:spLocks noChangeArrowheads="1"/>
            </p:cNvSpPr>
            <p:nvPr/>
          </p:nvSpPr>
          <p:spPr bwMode="auto">
            <a:xfrm>
              <a:off x="3177" y="1372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688" name="Rectangle 496"/>
            <p:cNvSpPr>
              <a:spLocks noChangeArrowheads="1"/>
            </p:cNvSpPr>
            <p:nvPr/>
          </p:nvSpPr>
          <p:spPr bwMode="auto">
            <a:xfrm>
              <a:off x="2995" y="1372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689" name="Rectangle 497"/>
            <p:cNvSpPr>
              <a:spLocks noChangeArrowheads="1"/>
            </p:cNvSpPr>
            <p:nvPr/>
          </p:nvSpPr>
          <p:spPr bwMode="auto">
            <a:xfrm>
              <a:off x="2813" y="1372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690" name="Rectangle 498"/>
            <p:cNvSpPr>
              <a:spLocks noChangeArrowheads="1"/>
            </p:cNvSpPr>
            <p:nvPr/>
          </p:nvSpPr>
          <p:spPr bwMode="auto">
            <a:xfrm>
              <a:off x="2631" y="1372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691" name="Rectangle 499"/>
            <p:cNvSpPr>
              <a:spLocks noChangeArrowheads="1"/>
            </p:cNvSpPr>
            <p:nvPr/>
          </p:nvSpPr>
          <p:spPr bwMode="auto">
            <a:xfrm>
              <a:off x="2448" y="1372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692" name="Rectangle 500"/>
            <p:cNvSpPr>
              <a:spLocks noChangeArrowheads="1"/>
            </p:cNvSpPr>
            <p:nvPr/>
          </p:nvSpPr>
          <p:spPr bwMode="auto">
            <a:xfrm>
              <a:off x="2265" y="1372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693" name="Rectangle 501"/>
            <p:cNvSpPr>
              <a:spLocks noChangeArrowheads="1"/>
            </p:cNvSpPr>
            <p:nvPr/>
          </p:nvSpPr>
          <p:spPr bwMode="auto">
            <a:xfrm>
              <a:off x="2083" y="1372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694" name="Rectangle 502"/>
            <p:cNvSpPr>
              <a:spLocks noChangeArrowheads="1"/>
            </p:cNvSpPr>
            <p:nvPr/>
          </p:nvSpPr>
          <p:spPr bwMode="auto">
            <a:xfrm>
              <a:off x="1901" y="1372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695" name="Rectangle 503"/>
            <p:cNvSpPr>
              <a:spLocks noChangeArrowheads="1"/>
            </p:cNvSpPr>
            <p:nvPr/>
          </p:nvSpPr>
          <p:spPr bwMode="auto">
            <a:xfrm>
              <a:off x="1719" y="1372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696" name="Rectangle 504"/>
            <p:cNvSpPr>
              <a:spLocks noChangeArrowheads="1"/>
            </p:cNvSpPr>
            <p:nvPr/>
          </p:nvSpPr>
          <p:spPr bwMode="auto">
            <a:xfrm>
              <a:off x="1536" y="1372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697" name="Rectangle 505"/>
            <p:cNvSpPr>
              <a:spLocks noChangeArrowheads="1"/>
            </p:cNvSpPr>
            <p:nvPr/>
          </p:nvSpPr>
          <p:spPr bwMode="auto">
            <a:xfrm>
              <a:off x="3177" y="1161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698" name="Rectangle 506"/>
            <p:cNvSpPr>
              <a:spLocks noChangeArrowheads="1"/>
            </p:cNvSpPr>
            <p:nvPr/>
          </p:nvSpPr>
          <p:spPr bwMode="auto">
            <a:xfrm>
              <a:off x="2995" y="1161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699" name="Rectangle 507"/>
            <p:cNvSpPr>
              <a:spLocks noChangeArrowheads="1"/>
            </p:cNvSpPr>
            <p:nvPr/>
          </p:nvSpPr>
          <p:spPr bwMode="auto">
            <a:xfrm>
              <a:off x="2813" y="1161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700" name="Rectangle 508"/>
            <p:cNvSpPr>
              <a:spLocks noChangeArrowheads="1"/>
            </p:cNvSpPr>
            <p:nvPr/>
          </p:nvSpPr>
          <p:spPr bwMode="auto">
            <a:xfrm>
              <a:off x="2631" y="1161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701" name="Rectangle 509"/>
            <p:cNvSpPr>
              <a:spLocks noChangeArrowheads="1"/>
            </p:cNvSpPr>
            <p:nvPr/>
          </p:nvSpPr>
          <p:spPr bwMode="auto">
            <a:xfrm>
              <a:off x="2448" y="1161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702" name="Rectangle 510"/>
            <p:cNvSpPr>
              <a:spLocks noChangeArrowheads="1"/>
            </p:cNvSpPr>
            <p:nvPr/>
          </p:nvSpPr>
          <p:spPr bwMode="auto">
            <a:xfrm>
              <a:off x="2265" y="1161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703" name="Rectangle 511"/>
            <p:cNvSpPr>
              <a:spLocks noChangeArrowheads="1"/>
            </p:cNvSpPr>
            <p:nvPr/>
          </p:nvSpPr>
          <p:spPr bwMode="auto">
            <a:xfrm>
              <a:off x="2083" y="1161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704" name="Rectangle 512"/>
            <p:cNvSpPr>
              <a:spLocks noChangeArrowheads="1"/>
            </p:cNvSpPr>
            <p:nvPr/>
          </p:nvSpPr>
          <p:spPr bwMode="auto">
            <a:xfrm>
              <a:off x="1901" y="1161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705" name="Rectangle 513"/>
            <p:cNvSpPr>
              <a:spLocks noChangeArrowheads="1"/>
            </p:cNvSpPr>
            <p:nvPr/>
          </p:nvSpPr>
          <p:spPr bwMode="auto">
            <a:xfrm>
              <a:off x="1719" y="1161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706" name="Rectangle 514"/>
            <p:cNvSpPr>
              <a:spLocks noChangeArrowheads="1"/>
            </p:cNvSpPr>
            <p:nvPr/>
          </p:nvSpPr>
          <p:spPr bwMode="auto">
            <a:xfrm>
              <a:off x="1536" y="1161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707" name="Rectangle 515"/>
            <p:cNvSpPr>
              <a:spLocks noChangeArrowheads="1"/>
            </p:cNvSpPr>
            <p:nvPr/>
          </p:nvSpPr>
          <p:spPr bwMode="auto">
            <a:xfrm>
              <a:off x="3177" y="950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708" name="Rectangle 516"/>
            <p:cNvSpPr>
              <a:spLocks noChangeArrowheads="1"/>
            </p:cNvSpPr>
            <p:nvPr/>
          </p:nvSpPr>
          <p:spPr bwMode="auto">
            <a:xfrm>
              <a:off x="2995" y="950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710" name="Rectangle 518"/>
            <p:cNvSpPr>
              <a:spLocks noChangeArrowheads="1"/>
            </p:cNvSpPr>
            <p:nvPr/>
          </p:nvSpPr>
          <p:spPr bwMode="auto">
            <a:xfrm>
              <a:off x="2631" y="950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711" name="Rectangle 519"/>
            <p:cNvSpPr>
              <a:spLocks noChangeArrowheads="1"/>
            </p:cNvSpPr>
            <p:nvPr/>
          </p:nvSpPr>
          <p:spPr bwMode="auto">
            <a:xfrm>
              <a:off x="2448" y="950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712" name="Rectangle 520"/>
            <p:cNvSpPr>
              <a:spLocks noChangeArrowheads="1"/>
            </p:cNvSpPr>
            <p:nvPr/>
          </p:nvSpPr>
          <p:spPr bwMode="auto">
            <a:xfrm>
              <a:off x="2265" y="950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713" name="Rectangle 521"/>
            <p:cNvSpPr>
              <a:spLocks noChangeArrowheads="1"/>
            </p:cNvSpPr>
            <p:nvPr/>
          </p:nvSpPr>
          <p:spPr bwMode="auto">
            <a:xfrm>
              <a:off x="2083" y="950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714" name="Rectangle 522"/>
            <p:cNvSpPr>
              <a:spLocks noChangeArrowheads="1"/>
            </p:cNvSpPr>
            <p:nvPr/>
          </p:nvSpPr>
          <p:spPr bwMode="auto">
            <a:xfrm>
              <a:off x="1901" y="950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716" name="Rectangle 524"/>
            <p:cNvSpPr>
              <a:spLocks noChangeArrowheads="1"/>
            </p:cNvSpPr>
            <p:nvPr/>
          </p:nvSpPr>
          <p:spPr bwMode="auto">
            <a:xfrm>
              <a:off x="1536" y="950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717" name="Rectangle 525"/>
            <p:cNvSpPr>
              <a:spLocks noChangeArrowheads="1"/>
            </p:cNvSpPr>
            <p:nvPr/>
          </p:nvSpPr>
          <p:spPr bwMode="auto">
            <a:xfrm>
              <a:off x="3177" y="739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718" name="Rectangle 526"/>
            <p:cNvSpPr>
              <a:spLocks noChangeArrowheads="1"/>
            </p:cNvSpPr>
            <p:nvPr/>
          </p:nvSpPr>
          <p:spPr bwMode="auto">
            <a:xfrm>
              <a:off x="2995" y="739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719" name="Rectangle 527"/>
            <p:cNvSpPr>
              <a:spLocks noChangeArrowheads="1"/>
            </p:cNvSpPr>
            <p:nvPr/>
          </p:nvSpPr>
          <p:spPr bwMode="auto">
            <a:xfrm>
              <a:off x="2813" y="739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720" name="Rectangle 528"/>
            <p:cNvSpPr>
              <a:spLocks noChangeArrowheads="1"/>
            </p:cNvSpPr>
            <p:nvPr/>
          </p:nvSpPr>
          <p:spPr bwMode="auto">
            <a:xfrm>
              <a:off x="2631" y="739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721" name="Rectangle 529"/>
            <p:cNvSpPr>
              <a:spLocks noChangeArrowheads="1"/>
            </p:cNvSpPr>
            <p:nvPr/>
          </p:nvSpPr>
          <p:spPr bwMode="auto">
            <a:xfrm>
              <a:off x="2448" y="739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722" name="Rectangle 530"/>
            <p:cNvSpPr>
              <a:spLocks noChangeArrowheads="1"/>
            </p:cNvSpPr>
            <p:nvPr/>
          </p:nvSpPr>
          <p:spPr bwMode="auto">
            <a:xfrm>
              <a:off x="2265" y="739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723" name="Rectangle 531"/>
            <p:cNvSpPr>
              <a:spLocks noChangeArrowheads="1"/>
            </p:cNvSpPr>
            <p:nvPr/>
          </p:nvSpPr>
          <p:spPr bwMode="auto">
            <a:xfrm>
              <a:off x="2083" y="739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724" name="Rectangle 532"/>
            <p:cNvSpPr>
              <a:spLocks noChangeArrowheads="1"/>
            </p:cNvSpPr>
            <p:nvPr/>
          </p:nvSpPr>
          <p:spPr bwMode="auto">
            <a:xfrm>
              <a:off x="1901" y="739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725" name="Rectangle 533"/>
            <p:cNvSpPr>
              <a:spLocks noChangeArrowheads="1"/>
            </p:cNvSpPr>
            <p:nvPr/>
          </p:nvSpPr>
          <p:spPr bwMode="auto">
            <a:xfrm>
              <a:off x="1719" y="739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726" name="Rectangle 534"/>
            <p:cNvSpPr>
              <a:spLocks noChangeArrowheads="1"/>
            </p:cNvSpPr>
            <p:nvPr/>
          </p:nvSpPr>
          <p:spPr bwMode="auto">
            <a:xfrm>
              <a:off x="1536" y="739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8748" name="Line 556"/>
            <p:cNvSpPr>
              <a:spLocks noChangeShapeType="1"/>
            </p:cNvSpPr>
            <p:nvPr/>
          </p:nvSpPr>
          <p:spPr bwMode="auto">
            <a:xfrm>
              <a:off x="1728" y="2849"/>
              <a:ext cx="14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49" name="Line 557"/>
            <p:cNvSpPr>
              <a:spLocks noChangeShapeType="1"/>
            </p:cNvSpPr>
            <p:nvPr/>
          </p:nvSpPr>
          <p:spPr bwMode="auto">
            <a:xfrm>
              <a:off x="1536" y="3030"/>
              <a:ext cx="182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50" name="Line 558"/>
            <p:cNvSpPr>
              <a:spLocks noChangeShapeType="1"/>
            </p:cNvSpPr>
            <p:nvPr/>
          </p:nvSpPr>
          <p:spPr bwMode="auto">
            <a:xfrm>
              <a:off x="1536" y="3271"/>
              <a:ext cx="182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51" name="Line 559"/>
            <p:cNvSpPr>
              <a:spLocks noChangeShapeType="1"/>
            </p:cNvSpPr>
            <p:nvPr/>
          </p:nvSpPr>
          <p:spPr bwMode="auto">
            <a:xfrm>
              <a:off x="1536" y="3482"/>
              <a:ext cx="182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52" name="Line 560"/>
            <p:cNvSpPr>
              <a:spLocks noChangeShapeType="1"/>
            </p:cNvSpPr>
            <p:nvPr/>
          </p:nvSpPr>
          <p:spPr bwMode="auto">
            <a:xfrm>
              <a:off x="1536" y="3693"/>
              <a:ext cx="1824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54" name="Line 562"/>
            <p:cNvSpPr>
              <a:spLocks noChangeShapeType="1"/>
            </p:cNvSpPr>
            <p:nvPr/>
          </p:nvSpPr>
          <p:spPr bwMode="auto">
            <a:xfrm>
              <a:off x="1719" y="2640"/>
              <a:ext cx="0" cy="105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55" name="Line 563"/>
            <p:cNvSpPr>
              <a:spLocks noChangeShapeType="1"/>
            </p:cNvSpPr>
            <p:nvPr/>
          </p:nvSpPr>
          <p:spPr bwMode="auto">
            <a:xfrm>
              <a:off x="1901" y="2208"/>
              <a:ext cx="0" cy="148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56" name="Line 564"/>
            <p:cNvSpPr>
              <a:spLocks noChangeShapeType="1"/>
            </p:cNvSpPr>
            <p:nvPr/>
          </p:nvSpPr>
          <p:spPr bwMode="auto">
            <a:xfrm>
              <a:off x="2083" y="1632"/>
              <a:ext cx="0" cy="206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57" name="Line 565"/>
            <p:cNvSpPr>
              <a:spLocks noChangeShapeType="1"/>
            </p:cNvSpPr>
            <p:nvPr/>
          </p:nvSpPr>
          <p:spPr bwMode="auto">
            <a:xfrm>
              <a:off x="2265" y="1248"/>
              <a:ext cx="0" cy="244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58" name="Line 566"/>
            <p:cNvSpPr>
              <a:spLocks noChangeShapeType="1"/>
            </p:cNvSpPr>
            <p:nvPr/>
          </p:nvSpPr>
          <p:spPr bwMode="auto">
            <a:xfrm>
              <a:off x="2631" y="2208"/>
              <a:ext cx="0" cy="148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59" name="Line 567"/>
            <p:cNvSpPr>
              <a:spLocks noChangeShapeType="1"/>
            </p:cNvSpPr>
            <p:nvPr/>
          </p:nvSpPr>
          <p:spPr bwMode="auto">
            <a:xfrm>
              <a:off x="2813" y="1776"/>
              <a:ext cx="0" cy="191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60" name="Line 568"/>
            <p:cNvSpPr>
              <a:spLocks noChangeShapeType="1"/>
            </p:cNvSpPr>
            <p:nvPr/>
          </p:nvSpPr>
          <p:spPr bwMode="auto">
            <a:xfrm>
              <a:off x="2995" y="2640"/>
              <a:ext cx="0" cy="105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61" name="Line 569"/>
            <p:cNvSpPr>
              <a:spLocks noChangeShapeType="1"/>
            </p:cNvSpPr>
            <p:nvPr/>
          </p:nvSpPr>
          <p:spPr bwMode="auto">
            <a:xfrm>
              <a:off x="3177" y="2832"/>
              <a:ext cx="0" cy="86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65" name="Line 573"/>
            <p:cNvSpPr>
              <a:spLocks noChangeShapeType="1"/>
            </p:cNvSpPr>
            <p:nvPr/>
          </p:nvSpPr>
          <p:spPr bwMode="auto">
            <a:xfrm>
              <a:off x="2448" y="528"/>
              <a:ext cx="0" cy="3168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prstDash val="lgDash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68" name="Line 576"/>
            <p:cNvSpPr>
              <a:spLocks noChangeShapeType="1"/>
            </p:cNvSpPr>
            <p:nvPr/>
          </p:nvSpPr>
          <p:spPr bwMode="auto">
            <a:xfrm flipV="1">
              <a:off x="1536" y="3024"/>
              <a:ext cx="0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69" name="Line 577"/>
            <p:cNvSpPr>
              <a:spLocks noChangeShapeType="1"/>
            </p:cNvSpPr>
            <p:nvPr/>
          </p:nvSpPr>
          <p:spPr bwMode="auto">
            <a:xfrm flipV="1">
              <a:off x="3360" y="3024"/>
              <a:ext cx="0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77" name="Freeform 585"/>
            <p:cNvSpPr>
              <a:spLocks/>
            </p:cNvSpPr>
            <p:nvPr/>
          </p:nvSpPr>
          <p:spPr bwMode="auto">
            <a:xfrm>
              <a:off x="1536" y="528"/>
              <a:ext cx="912" cy="2496"/>
            </a:xfrm>
            <a:custGeom>
              <a:avLst/>
              <a:gdLst>
                <a:gd name="T0" fmla="*/ 0 w 912"/>
                <a:gd name="T1" fmla="*/ 2496 h 2496"/>
                <a:gd name="T2" fmla="*/ 912 w 912"/>
                <a:gd name="T3" fmla="*/ 0 h 2496"/>
                <a:gd name="T4" fmla="*/ 816 w 912"/>
                <a:gd name="T5" fmla="*/ 1680 h 2496"/>
                <a:gd name="T6" fmla="*/ 0 w 912"/>
                <a:gd name="T7" fmla="*/ 2496 h 24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12" h="2496">
                  <a:moveTo>
                    <a:pt x="0" y="2496"/>
                  </a:moveTo>
                  <a:lnTo>
                    <a:pt x="912" y="0"/>
                  </a:lnTo>
                  <a:lnTo>
                    <a:pt x="816" y="1680"/>
                  </a:lnTo>
                  <a:lnTo>
                    <a:pt x="0" y="2496"/>
                  </a:lnTo>
                  <a:close/>
                </a:path>
              </a:pathLst>
            </a:cu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84" name="Freeform 592"/>
            <p:cNvSpPr>
              <a:spLocks/>
            </p:cNvSpPr>
            <p:nvPr/>
          </p:nvSpPr>
          <p:spPr bwMode="auto">
            <a:xfrm>
              <a:off x="2448" y="528"/>
              <a:ext cx="912" cy="2496"/>
            </a:xfrm>
            <a:custGeom>
              <a:avLst/>
              <a:gdLst>
                <a:gd name="T0" fmla="*/ 912 w 912"/>
                <a:gd name="T1" fmla="*/ 2496 h 2496"/>
                <a:gd name="T2" fmla="*/ 0 w 912"/>
                <a:gd name="T3" fmla="*/ 0 h 2496"/>
                <a:gd name="T4" fmla="*/ 96 w 912"/>
                <a:gd name="T5" fmla="*/ 1680 h 2496"/>
                <a:gd name="T6" fmla="*/ 912 w 912"/>
                <a:gd name="T7" fmla="*/ 2496 h 24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12" h="2496">
                  <a:moveTo>
                    <a:pt x="912" y="2496"/>
                  </a:moveTo>
                  <a:lnTo>
                    <a:pt x="0" y="0"/>
                  </a:lnTo>
                  <a:lnTo>
                    <a:pt x="96" y="1680"/>
                  </a:lnTo>
                  <a:lnTo>
                    <a:pt x="912" y="2496"/>
                  </a:lnTo>
                  <a:close/>
                </a:path>
              </a:pathLst>
            </a:cu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87" name="Line 595"/>
            <p:cNvSpPr>
              <a:spLocks noChangeShapeType="1"/>
            </p:cNvSpPr>
            <p:nvPr/>
          </p:nvSpPr>
          <p:spPr bwMode="auto">
            <a:xfrm>
              <a:off x="2130" y="2430"/>
              <a:ext cx="624" cy="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88" name="Line 596"/>
            <p:cNvSpPr>
              <a:spLocks noChangeShapeType="1"/>
            </p:cNvSpPr>
            <p:nvPr/>
          </p:nvSpPr>
          <p:spPr bwMode="auto">
            <a:xfrm>
              <a:off x="1899" y="2658"/>
              <a:ext cx="1083" cy="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91" name="Line 599"/>
            <p:cNvSpPr>
              <a:spLocks noChangeShapeType="1"/>
            </p:cNvSpPr>
            <p:nvPr/>
          </p:nvSpPr>
          <p:spPr bwMode="auto">
            <a:xfrm flipV="1">
              <a:off x="2352" y="2208"/>
              <a:ext cx="192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92" name="Line 600"/>
            <p:cNvSpPr>
              <a:spLocks noChangeShapeType="1"/>
            </p:cNvSpPr>
            <p:nvPr/>
          </p:nvSpPr>
          <p:spPr bwMode="auto">
            <a:xfrm flipV="1">
              <a:off x="2358" y="2007"/>
              <a:ext cx="186" cy="0"/>
            </a:xfrm>
            <a:prstGeom prst="line">
              <a:avLst/>
            </a:prstGeom>
            <a:noFill/>
            <a:ln w="3175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93" name="Line 601"/>
            <p:cNvSpPr>
              <a:spLocks noChangeShapeType="1"/>
            </p:cNvSpPr>
            <p:nvPr/>
          </p:nvSpPr>
          <p:spPr bwMode="auto">
            <a:xfrm flipV="1">
              <a:off x="2373" y="1791"/>
              <a:ext cx="144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94" name="Line 602"/>
            <p:cNvSpPr>
              <a:spLocks noChangeShapeType="1"/>
            </p:cNvSpPr>
            <p:nvPr/>
          </p:nvSpPr>
          <p:spPr bwMode="auto">
            <a:xfrm flipV="1">
              <a:off x="2382" y="1584"/>
              <a:ext cx="123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798" name="Line 606"/>
          <p:cNvSpPr>
            <a:spLocks noChangeShapeType="1"/>
          </p:cNvSpPr>
          <p:nvPr/>
        </p:nvSpPr>
        <p:spPr bwMode="auto">
          <a:xfrm flipH="1">
            <a:off x="3028950" y="838200"/>
            <a:ext cx="857250" cy="50165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05" name="Line 613"/>
          <p:cNvSpPr>
            <a:spLocks noChangeShapeType="1"/>
          </p:cNvSpPr>
          <p:nvPr/>
        </p:nvSpPr>
        <p:spPr bwMode="auto">
          <a:xfrm>
            <a:off x="3886200" y="762000"/>
            <a:ext cx="857250" cy="502285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07" name="Line 615"/>
          <p:cNvSpPr>
            <a:spLocks noChangeShapeType="1"/>
          </p:cNvSpPr>
          <p:nvPr/>
        </p:nvSpPr>
        <p:spPr bwMode="auto">
          <a:xfrm flipH="1">
            <a:off x="4267200" y="5105400"/>
            <a:ext cx="609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08" name="Line 616"/>
          <p:cNvSpPr>
            <a:spLocks noChangeShapeType="1"/>
          </p:cNvSpPr>
          <p:nvPr/>
        </p:nvSpPr>
        <p:spPr bwMode="auto">
          <a:xfrm>
            <a:off x="2743200" y="5105400"/>
            <a:ext cx="685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10" name="Text Box 618"/>
          <p:cNvSpPr txBox="1">
            <a:spLocks noChangeArrowheads="1"/>
          </p:cNvSpPr>
          <p:nvPr/>
        </p:nvSpPr>
        <p:spPr bwMode="auto">
          <a:xfrm>
            <a:off x="2590800" y="6172200"/>
            <a:ext cx="2590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vi-VN" sz="2800"/>
              <a:t>Hình 3</a:t>
            </a:r>
            <a:endParaRPr lang="en-US" sz="2800"/>
          </a:p>
        </p:txBody>
      </p:sp>
      <p:sp>
        <p:nvSpPr>
          <p:cNvPr id="8812" name="Text Box 620"/>
          <p:cNvSpPr txBox="1">
            <a:spLocks noChangeArrowheads="1"/>
          </p:cNvSpPr>
          <p:nvPr/>
        </p:nvSpPr>
        <p:spPr bwMode="auto">
          <a:xfrm>
            <a:off x="2874963" y="5665788"/>
            <a:ext cx="609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400">
                <a:solidFill>
                  <a:srgbClr val="FF3300"/>
                </a:solidFill>
              </a:rPr>
              <a:t>x</a:t>
            </a:r>
          </a:p>
        </p:txBody>
      </p:sp>
      <p:sp>
        <p:nvSpPr>
          <p:cNvPr id="8813" name="Text Box 621"/>
          <p:cNvSpPr txBox="1">
            <a:spLocks noChangeArrowheads="1"/>
          </p:cNvSpPr>
          <p:nvPr/>
        </p:nvSpPr>
        <p:spPr bwMode="auto">
          <a:xfrm>
            <a:off x="4648200" y="5638800"/>
            <a:ext cx="609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400">
                <a:solidFill>
                  <a:srgbClr val="FF3300"/>
                </a:solidFill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3796233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7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7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8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8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8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8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8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8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8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8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8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8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98" grpId="0" animBg="1"/>
      <p:bldP spid="8805" grpId="0" animBg="1"/>
      <p:bldP spid="8807" grpId="0" animBg="1"/>
      <p:bldP spid="8808" grpId="0" animBg="1"/>
      <p:bldP spid="8810" grpId="0"/>
      <p:bldP spid="8812" grpId="0"/>
      <p:bldP spid="88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Rectangle 160"/>
          <p:cNvSpPr/>
          <p:nvPr/>
        </p:nvSpPr>
        <p:spPr>
          <a:xfrm>
            <a:off x="-25080" y="0"/>
            <a:ext cx="9169079" cy="6858000"/>
          </a:xfrm>
          <a:prstGeom prst="rect">
            <a:avLst/>
          </a:prstGeom>
          <a:solidFill>
            <a:srgbClr val="99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432" name="Group 216"/>
          <p:cNvGrpSpPr>
            <a:grpSpLocks/>
          </p:cNvGrpSpPr>
          <p:nvPr/>
        </p:nvGrpSpPr>
        <p:grpSpPr bwMode="auto">
          <a:xfrm>
            <a:off x="2438400" y="533400"/>
            <a:ext cx="2895600" cy="5410200"/>
            <a:chOff x="1536" y="480"/>
            <a:chExt cx="1824" cy="3408"/>
          </a:xfrm>
        </p:grpSpPr>
        <p:sp>
          <p:nvSpPr>
            <p:cNvPr id="9231" name="Rectangle 15"/>
            <p:cNvSpPr>
              <a:spLocks noChangeArrowheads="1"/>
            </p:cNvSpPr>
            <p:nvPr/>
          </p:nvSpPr>
          <p:spPr bwMode="auto">
            <a:xfrm>
              <a:off x="3177" y="528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9232" name="Rectangle 16"/>
            <p:cNvSpPr>
              <a:spLocks noChangeArrowheads="1"/>
            </p:cNvSpPr>
            <p:nvPr/>
          </p:nvSpPr>
          <p:spPr bwMode="auto">
            <a:xfrm>
              <a:off x="2995" y="528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9233" name="Rectangle 17"/>
            <p:cNvSpPr>
              <a:spLocks noChangeArrowheads="1"/>
            </p:cNvSpPr>
            <p:nvPr/>
          </p:nvSpPr>
          <p:spPr bwMode="auto">
            <a:xfrm>
              <a:off x="2813" y="528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9234" name="Rectangle 18"/>
            <p:cNvSpPr>
              <a:spLocks noChangeArrowheads="1"/>
            </p:cNvSpPr>
            <p:nvPr/>
          </p:nvSpPr>
          <p:spPr bwMode="auto">
            <a:xfrm>
              <a:off x="2631" y="528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9235" name="Rectangle 19"/>
            <p:cNvSpPr>
              <a:spLocks noChangeArrowheads="1"/>
            </p:cNvSpPr>
            <p:nvPr/>
          </p:nvSpPr>
          <p:spPr bwMode="auto">
            <a:xfrm>
              <a:off x="2448" y="528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9236" name="Rectangle 20"/>
            <p:cNvSpPr>
              <a:spLocks noChangeArrowheads="1"/>
            </p:cNvSpPr>
            <p:nvPr/>
          </p:nvSpPr>
          <p:spPr bwMode="auto">
            <a:xfrm>
              <a:off x="2265" y="528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9237" name="Rectangle 21"/>
            <p:cNvSpPr>
              <a:spLocks noChangeArrowheads="1"/>
            </p:cNvSpPr>
            <p:nvPr/>
          </p:nvSpPr>
          <p:spPr bwMode="auto">
            <a:xfrm>
              <a:off x="2083" y="528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9238" name="Rectangle 22"/>
            <p:cNvSpPr>
              <a:spLocks noChangeArrowheads="1"/>
            </p:cNvSpPr>
            <p:nvPr/>
          </p:nvSpPr>
          <p:spPr bwMode="auto">
            <a:xfrm>
              <a:off x="1901" y="528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9240" name="Rectangle 24"/>
            <p:cNvSpPr>
              <a:spLocks noChangeArrowheads="1"/>
            </p:cNvSpPr>
            <p:nvPr/>
          </p:nvSpPr>
          <p:spPr bwMode="auto">
            <a:xfrm>
              <a:off x="1536" y="528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9382" name="Line 166"/>
            <p:cNvSpPr>
              <a:spLocks noChangeShapeType="1"/>
            </p:cNvSpPr>
            <p:nvPr/>
          </p:nvSpPr>
          <p:spPr bwMode="auto">
            <a:xfrm>
              <a:off x="2448" y="528"/>
              <a:ext cx="0" cy="3168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prstDash val="lgDash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425" name="Group 209"/>
            <p:cNvGrpSpPr>
              <a:grpSpLocks/>
            </p:cNvGrpSpPr>
            <p:nvPr/>
          </p:nvGrpSpPr>
          <p:grpSpPr bwMode="auto">
            <a:xfrm>
              <a:off x="1536" y="739"/>
              <a:ext cx="1824" cy="2957"/>
              <a:chOff x="1536" y="739"/>
              <a:chExt cx="1824" cy="2957"/>
            </a:xfrm>
          </p:grpSpPr>
          <p:sp>
            <p:nvSpPr>
              <p:cNvPr id="9221" name="Rectangle 5"/>
              <p:cNvSpPr>
                <a:spLocks noChangeArrowheads="1"/>
              </p:cNvSpPr>
              <p:nvPr/>
            </p:nvSpPr>
            <p:spPr bwMode="auto">
              <a:xfrm>
                <a:off x="3177" y="3482"/>
                <a:ext cx="183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222" name="Rectangle 6"/>
              <p:cNvSpPr>
                <a:spLocks noChangeArrowheads="1"/>
              </p:cNvSpPr>
              <p:nvPr/>
            </p:nvSpPr>
            <p:spPr bwMode="auto">
              <a:xfrm>
                <a:off x="2995" y="3482"/>
                <a:ext cx="182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223" name="Rectangle 7"/>
              <p:cNvSpPr>
                <a:spLocks noChangeArrowheads="1"/>
              </p:cNvSpPr>
              <p:nvPr/>
            </p:nvSpPr>
            <p:spPr bwMode="auto">
              <a:xfrm>
                <a:off x="2813" y="3482"/>
                <a:ext cx="182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224" name="Rectangle 8"/>
              <p:cNvSpPr>
                <a:spLocks noChangeArrowheads="1"/>
              </p:cNvSpPr>
              <p:nvPr/>
            </p:nvSpPr>
            <p:spPr bwMode="auto">
              <a:xfrm>
                <a:off x="2631" y="3482"/>
                <a:ext cx="182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225" name="Rectangle 9"/>
              <p:cNvSpPr>
                <a:spLocks noChangeArrowheads="1"/>
              </p:cNvSpPr>
              <p:nvPr/>
            </p:nvSpPr>
            <p:spPr bwMode="auto">
              <a:xfrm>
                <a:off x="2448" y="3482"/>
                <a:ext cx="183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226" name="Rectangle 10"/>
              <p:cNvSpPr>
                <a:spLocks noChangeArrowheads="1"/>
              </p:cNvSpPr>
              <p:nvPr/>
            </p:nvSpPr>
            <p:spPr bwMode="auto">
              <a:xfrm>
                <a:off x="2265" y="3482"/>
                <a:ext cx="183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227" name="Rectangle 11"/>
              <p:cNvSpPr>
                <a:spLocks noChangeArrowheads="1"/>
              </p:cNvSpPr>
              <p:nvPr/>
            </p:nvSpPr>
            <p:spPr bwMode="auto">
              <a:xfrm>
                <a:off x="2083" y="3482"/>
                <a:ext cx="182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228" name="Rectangle 12"/>
              <p:cNvSpPr>
                <a:spLocks noChangeArrowheads="1"/>
              </p:cNvSpPr>
              <p:nvPr/>
            </p:nvSpPr>
            <p:spPr bwMode="auto">
              <a:xfrm>
                <a:off x="1901" y="3482"/>
                <a:ext cx="182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229" name="Rectangle 13"/>
              <p:cNvSpPr>
                <a:spLocks noChangeArrowheads="1"/>
              </p:cNvSpPr>
              <p:nvPr/>
            </p:nvSpPr>
            <p:spPr bwMode="auto">
              <a:xfrm>
                <a:off x="1719" y="3482"/>
                <a:ext cx="182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230" name="Rectangle 14"/>
              <p:cNvSpPr>
                <a:spLocks noChangeArrowheads="1"/>
              </p:cNvSpPr>
              <p:nvPr/>
            </p:nvSpPr>
            <p:spPr bwMode="auto">
              <a:xfrm>
                <a:off x="1536" y="3482"/>
                <a:ext cx="183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241" name="Rectangle 25"/>
              <p:cNvSpPr>
                <a:spLocks noChangeArrowheads="1"/>
              </p:cNvSpPr>
              <p:nvPr/>
            </p:nvSpPr>
            <p:spPr bwMode="auto">
              <a:xfrm>
                <a:off x="3177" y="3271"/>
                <a:ext cx="183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242" name="Rectangle 26"/>
              <p:cNvSpPr>
                <a:spLocks noChangeArrowheads="1"/>
              </p:cNvSpPr>
              <p:nvPr/>
            </p:nvSpPr>
            <p:spPr bwMode="auto">
              <a:xfrm>
                <a:off x="2995" y="3271"/>
                <a:ext cx="182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243" name="Rectangle 27"/>
              <p:cNvSpPr>
                <a:spLocks noChangeArrowheads="1"/>
              </p:cNvSpPr>
              <p:nvPr/>
            </p:nvSpPr>
            <p:spPr bwMode="auto">
              <a:xfrm>
                <a:off x="2813" y="3271"/>
                <a:ext cx="182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244" name="Rectangle 28"/>
              <p:cNvSpPr>
                <a:spLocks noChangeArrowheads="1"/>
              </p:cNvSpPr>
              <p:nvPr/>
            </p:nvSpPr>
            <p:spPr bwMode="auto">
              <a:xfrm>
                <a:off x="2631" y="3271"/>
                <a:ext cx="182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245" name="Rectangle 29"/>
              <p:cNvSpPr>
                <a:spLocks noChangeArrowheads="1"/>
              </p:cNvSpPr>
              <p:nvPr/>
            </p:nvSpPr>
            <p:spPr bwMode="auto">
              <a:xfrm>
                <a:off x="2448" y="3271"/>
                <a:ext cx="183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246" name="Rectangle 30"/>
              <p:cNvSpPr>
                <a:spLocks noChangeArrowheads="1"/>
              </p:cNvSpPr>
              <p:nvPr/>
            </p:nvSpPr>
            <p:spPr bwMode="auto">
              <a:xfrm>
                <a:off x="2265" y="3271"/>
                <a:ext cx="183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247" name="Rectangle 31"/>
              <p:cNvSpPr>
                <a:spLocks noChangeArrowheads="1"/>
              </p:cNvSpPr>
              <p:nvPr/>
            </p:nvSpPr>
            <p:spPr bwMode="auto">
              <a:xfrm>
                <a:off x="2083" y="3271"/>
                <a:ext cx="182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248" name="Rectangle 32"/>
              <p:cNvSpPr>
                <a:spLocks noChangeArrowheads="1"/>
              </p:cNvSpPr>
              <p:nvPr/>
            </p:nvSpPr>
            <p:spPr bwMode="auto">
              <a:xfrm>
                <a:off x="1901" y="3271"/>
                <a:ext cx="182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249" name="Rectangle 33"/>
              <p:cNvSpPr>
                <a:spLocks noChangeArrowheads="1"/>
              </p:cNvSpPr>
              <p:nvPr/>
            </p:nvSpPr>
            <p:spPr bwMode="auto">
              <a:xfrm>
                <a:off x="1719" y="3271"/>
                <a:ext cx="182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250" name="Rectangle 34"/>
              <p:cNvSpPr>
                <a:spLocks noChangeArrowheads="1"/>
              </p:cNvSpPr>
              <p:nvPr/>
            </p:nvSpPr>
            <p:spPr bwMode="auto">
              <a:xfrm>
                <a:off x="1536" y="3271"/>
                <a:ext cx="183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251" name="Rectangle 35"/>
              <p:cNvSpPr>
                <a:spLocks noChangeArrowheads="1"/>
              </p:cNvSpPr>
              <p:nvPr/>
            </p:nvSpPr>
            <p:spPr bwMode="auto">
              <a:xfrm>
                <a:off x="3177" y="3060"/>
                <a:ext cx="183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252" name="Rectangle 36"/>
              <p:cNvSpPr>
                <a:spLocks noChangeArrowheads="1"/>
              </p:cNvSpPr>
              <p:nvPr/>
            </p:nvSpPr>
            <p:spPr bwMode="auto">
              <a:xfrm>
                <a:off x="2995" y="3060"/>
                <a:ext cx="182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253" name="Rectangle 37"/>
              <p:cNvSpPr>
                <a:spLocks noChangeArrowheads="1"/>
              </p:cNvSpPr>
              <p:nvPr/>
            </p:nvSpPr>
            <p:spPr bwMode="auto">
              <a:xfrm>
                <a:off x="2813" y="3060"/>
                <a:ext cx="182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254" name="Rectangle 38"/>
              <p:cNvSpPr>
                <a:spLocks noChangeArrowheads="1"/>
              </p:cNvSpPr>
              <p:nvPr/>
            </p:nvSpPr>
            <p:spPr bwMode="auto">
              <a:xfrm>
                <a:off x="2631" y="3060"/>
                <a:ext cx="182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255" name="Rectangle 39"/>
              <p:cNvSpPr>
                <a:spLocks noChangeArrowheads="1"/>
              </p:cNvSpPr>
              <p:nvPr/>
            </p:nvSpPr>
            <p:spPr bwMode="auto">
              <a:xfrm>
                <a:off x="2448" y="3060"/>
                <a:ext cx="183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256" name="Rectangle 40"/>
              <p:cNvSpPr>
                <a:spLocks noChangeArrowheads="1"/>
              </p:cNvSpPr>
              <p:nvPr/>
            </p:nvSpPr>
            <p:spPr bwMode="auto">
              <a:xfrm>
                <a:off x="2265" y="3060"/>
                <a:ext cx="183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257" name="Rectangle 41"/>
              <p:cNvSpPr>
                <a:spLocks noChangeArrowheads="1"/>
              </p:cNvSpPr>
              <p:nvPr/>
            </p:nvSpPr>
            <p:spPr bwMode="auto">
              <a:xfrm>
                <a:off x="2083" y="3060"/>
                <a:ext cx="182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258" name="Rectangle 42"/>
              <p:cNvSpPr>
                <a:spLocks noChangeArrowheads="1"/>
              </p:cNvSpPr>
              <p:nvPr/>
            </p:nvSpPr>
            <p:spPr bwMode="auto">
              <a:xfrm>
                <a:off x="1901" y="3060"/>
                <a:ext cx="182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259" name="Rectangle 43"/>
              <p:cNvSpPr>
                <a:spLocks noChangeArrowheads="1"/>
              </p:cNvSpPr>
              <p:nvPr/>
            </p:nvSpPr>
            <p:spPr bwMode="auto">
              <a:xfrm>
                <a:off x="1719" y="3060"/>
                <a:ext cx="182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260" name="Rectangle 44"/>
              <p:cNvSpPr>
                <a:spLocks noChangeArrowheads="1"/>
              </p:cNvSpPr>
              <p:nvPr/>
            </p:nvSpPr>
            <p:spPr bwMode="auto">
              <a:xfrm>
                <a:off x="1536" y="3060"/>
                <a:ext cx="183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261" name="Rectangle 45"/>
              <p:cNvSpPr>
                <a:spLocks noChangeArrowheads="1"/>
              </p:cNvSpPr>
              <p:nvPr/>
            </p:nvSpPr>
            <p:spPr bwMode="auto">
              <a:xfrm>
                <a:off x="3177" y="2849"/>
                <a:ext cx="183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262" name="Rectangle 46"/>
              <p:cNvSpPr>
                <a:spLocks noChangeArrowheads="1"/>
              </p:cNvSpPr>
              <p:nvPr/>
            </p:nvSpPr>
            <p:spPr bwMode="auto">
              <a:xfrm>
                <a:off x="2995" y="2849"/>
                <a:ext cx="182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263" name="Rectangle 47"/>
              <p:cNvSpPr>
                <a:spLocks noChangeArrowheads="1"/>
              </p:cNvSpPr>
              <p:nvPr/>
            </p:nvSpPr>
            <p:spPr bwMode="auto">
              <a:xfrm>
                <a:off x="2813" y="2849"/>
                <a:ext cx="182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264" name="Rectangle 48"/>
              <p:cNvSpPr>
                <a:spLocks noChangeArrowheads="1"/>
              </p:cNvSpPr>
              <p:nvPr/>
            </p:nvSpPr>
            <p:spPr bwMode="auto">
              <a:xfrm>
                <a:off x="2631" y="2849"/>
                <a:ext cx="182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265" name="Rectangle 49"/>
              <p:cNvSpPr>
                <a:spLocks noChangeArrowheads="1"/>
              </p:cNvSpPr>
              <p:nvPr/>
            </p:nvSpPr>
            <p:spPr bwMode="auto">
              <a:xfrm>
                <a:off x="2448" y="2849"/>
                <a:ext cx="183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266" name="Rectangle 50"/>
              <p:cNvSpPr>
                <a:spLocks noChangeArrowheads="1"/>
              </p:cNvSpPr>
              <p:nvPr/>
            </p:nvSpPr>
            <p:spPr bwMode="auto">
              <a:xfrm>
                <a:off x="2265" y="2849"/>
                <a:ext cx="183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267" name="Rectangle 51"/>
              <p:cNvSpPr>
                <a:spLocks noChangeArrowheads="1"/>
              </p:cNvSpPr>
              <p:nvPr/>
            </p:nvSpPr>
            <p:spPr bwMode="auto">
              <a:xfrm>
                <a:off x="2083" y="2849"/>
                <a:ext cx="182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268" name="Rectangle 52"/>
              <p:cNvSpPr>
                <a:spLocks noChangeArrowheads="1"/>
              </p:cNvSpPr>
              <p:nvPr/>
            </p:nvSpPr>
            <p:spPr bwMode="auto">
              <a:xfrm>
                <a:off x="1901" y="2849"/>
                <a:ext cx="182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269" name="Rectangle 53"/>
              <p:cNvSpPr>
                <a:spLocks noChangeArrowheads="1"/>
              </p:cNvSpPr>
              <p:nvPr/>
            </p:nvSpPr>
            <p:spPr bwMode="auto">
              <a:xfrm>
                <a:off x="1719" y="2849"/>
                <a:ext cx="182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270" name="Rectangle 54"/>
              <p:cNvSpPr>
                <a:spLocks noChangeArrowheads="1"/>
              </p:cNvSpPr>
              <p:nvPr/>
            </p:nvSpPr>
            <p:spPr bwMode="auto">
              <a:xfrm>
                <a:off x="1536" y="2849"/>
                <a:ext cx="183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271" name="Rectangle 55"/>
              <p:cNvSpPr>
                <a:spLocks noChangeArrowheads="1"/>
              </p:cNvSpPr>
              <p:nvPr/>
            </p:nvSpPr>
            <p:spPr bwMode="auto">
              <a:xfrm>
                <a:off x="3177" y="2638"/>
                <a:ext cx="183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272" name="Rectangle 56"/>
              <p:cNvSpPr>
                <a:spLocks noChangeArrowheads="1"/>
              </p:cNvSpPr>
              <p:nvPr/>
            </p:nvSpPr>
            <p:spPr bwMode="auto">
              <a:xfrm>
                <a:off x="2995" y="2638"/>
                <a:ext cx="182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273" name="Rectangle 57"/>
              <p:cNvSpPr>
                <a:spLocks noChangeArrowheads="1"/>
              </p:cNvSpPr>
              <p:nvPr/>
            </p:nvSpPr>
            <p:spPr bwMode="auto">
              <a:xfrm>
                <a:off x="2813" y="2638"/>
                <a:ext cx="182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274" name="Rectangle 58"/>
              <p:cNvSpPr>
                <a:spLocks noChangeArrowheads="1"/>
              </p:cNvSpPr>
              <p:nvPr/>
            </p:nvSpPr>
            <p:spPr bwMode="auto">
              <a:xfrm>
                <a:off x="2631" y="2638"/>
                <a:ext cx="182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275" name="Rectangle 59"/>
              <p:cNvSpPr>
                <a:spLocks noChangeArrowheads="1"/>
              </p:cNvSpPr>
              <p:nvPr/>
            </p:nvSpPr>
            <p:spPr bwMode="auto">
              <a:xfrm>
                <a:off x="2448" y="2638"/>
                <a:ext cx="183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276" name="Rectangle 60"/>
              <p:cNvSpPr>
                <a:spLocks noChangeArrowheads="1"/>
              </p:cNvSpPr>
              <p:nvPr/>
            </p:nvSpPr>
            <p:spPr bwMode="auto">
              <a:xfrm>
                <a:off x="2265" y="2638"/>
                <a:ext cx="183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277" name="Rectangle 61"/>
              <p:cNvSpPr>
                <a:spLocks noChangeArrowheads="1"/>
              </p:cNvSpPr>
              <p:nvPr/>
            </p:nvSpPr>
            <p:spPr bwMode="auto">
              <a:xfrm>
                <a:off x="2083" y="2638"/>
                <a:ext cx="182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278" name="Rectangle 62"/>
              <p:cNvSpPr>
                <a:spLocks noChangeArrowheads="1"/>
              </p:cNvSpPr>
              <p:nvPr/>
            </p:nvSpPr>
            <p:spPr bwMode="auto">
              <a:xfrm>
                <a:off x="1901" y="2638"/>
                <a:ext cx="182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279" name="Rectangle 63"/>
              <p:cNvSpPr>
                <a:spLocks noChangeArrowheads="1"/>
              </p:cNvSpPr>
              <p:nvPr/>
            </p:nvSpPr>
            <p:spPr bwMode="auto">
              <a:xfrm>
                <a:off x="1719" y="2638"/>
                <a:ext cx="182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280" name="Rectangle 64"/>
              <p:cNvSpPr>
                <a:spLocks noChangeArrowheads="1"/>
              </p:cNvSpPr>
              <p:nvPr/>
            </p:nvSpPr>
            <p:spPr bwMode="auto">
              <a:xfrm>
                <a:off x="1536" y="2638"/>
                <a:ext cx="183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281" name="Rectangle 65"/>
              <p:cNvSpPr>
                <a:spLocks noChangeArrowheads="1"/>
              </p:cNvSpPr>
              <p:nvPr/>
            </p:nvSpPr>
            <p:spPr bwMode="auto">
              <a:xfrm>
                <a:off x="3177" y="2427"/>
                <a:ext cx="183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282" name="Rectangle 66"/>
              <p:cNvSpPr>
                <a:spLocks noChangeArrowheads="1"/>
              </p:cNvSpPr>
              <p:nvPr/>
            </p:nvSpPr>
            <p:spPr bwMode="auto">
              <a:xfrm>
                <a:off x="2995" y="2427"/>
                <a:ext cx="182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283" name="Rectangle 67"/>
              <p:cNvSpPr>
                <a:spLocks noChangeArrowheads="1"/>
              </p:cNvSpPr>
              <p:nvPr/>
            </p:nvSpPr>
            <p:spPr bwMode="auto">
              <a:xfrm>
                <a:off x="2813" y="2427"/>
                <a:ext cx="182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284" name="Rectangle 68"/>
              <p:cNvSpPr>
                <a:spLocks noChangeArrowheads="1"/>
              </p:cNvSpPr>
              <p:nvPr/>
            </p:nvSpPr>
            <p:spPr bwMode="auto">
              <a:xfrm>
                <a:off x="2631" y="2427"/>
                <a:ext cx="182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285" name="Rectangle 69"/>
              <p:cNvSpPr>
                <a:spLocks noChangeArrowheads="1"/>
              </p:cNvSpPr>
              <p:nvPr/>
            </p:nvSpPr>
            <p:spPr bwMode="auto">
              <a:xfrm>
                <a:off x="2448" y="2427"/>
                <a:ext cx="183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286" name="Rectangle 70"/>
              <p:cNvSpPr>
                <a:spLocks noChangeArrowheads="1"/>
              </p:cNvSpPr>
              <p:nvPr/>
            </p:nvSpPr>
            <p:spPr bwMode="auto">
              <a:xfrm>
                <a:off x="2265" y="2427"/>
                <a:ext cx="183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287" name="Rectangle 71"/>
              <p:cNvSpPr>
                <a:spLocks noChangeArrowheads="1"/>
              </p:cNvSpPr>
              <p:nvPr/>
            </p:nvSpPr>
            <p:spPr bwMode="auto">
              <a:xfrm>
                <a:off x="2083" y="2427"/>
                <a:ext cx="182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288" name="Rectangle 72"/>
              <p:cNvSpPr>
                <a:spLocks noChangeArrowheads="1"/>
              </p:cNvSpPr>
              <p:nvPr/>
            </p:nvSpPr>
            <p:spPr bwMode="auto">
              <a:xfrm>
                <a:off x="1901" y="2427"/>
                <a:ext cx="182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289" name="Rectangle 73"/>
              <p:cNvSpPr>
                <a:spLocks noChangeArrowheads="1"/>
              </p:cNvSpPr>
              <p:nvPr/>
            </p:nvSpPr>
            <p:spPr bwMode="auto">
              <a:xfrm>
                <a:off x="1719" y="2427"/>
                <a:ext cx="182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290" name="Rectangle 74"/>
              <p:cNvSpPr>
                <a:spLocks noChangeArrowheads="1"/>
              </p:cNvSpPr>
              <p:nvPr/>
            </p:nvSpPr>
            <p:spPr bwMode="auto">
              <a:xfrm>
                <a:off x="1536" y="2427"/>
                <a:ext cx="183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291" name="Rectangle 75"/>
              <p:cNvSpPr>
                <a:spLocks noChangeArrowheads="1"/>
              </p:cNvSpPr>
              <p:nvPr/>
            </p:nvSpPr>
            <p:spPr bwMode="auto">
              <a:xfrm>
                <a:off x="3177" y="2216"/>
                <a:ext cx="183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292" name="Rectangle 76"/>
              <p:cNvSpPr>
                <a:spLocks noChangeArrowheads="1"/>
              </p:cNvSpPr>
              <p:nvPr/>
            </p:nvSpPr>
            <p:spPr bwMode="auto">
              <a:xfrm>
                <a:off x="2995" y="2216"/>
                <a:ext cx="182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293" name="Rectangle 77"/>
              <p:cNvSpPr>
                <a:spLocks noChangeArrowheads="1"/>
              </p:cNvSpPr>
              <p:nvPr/>
            </p:nvSpPr>
            <p:spPr bwMode="auto">
              <a:xfrm>
                <a:off x="2813" y="2216"/>
                <a:ext cx="182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294" name="Rectangle 78"/>
              <p:cNvSpPr>
                <a:spLocks noChangeArrowheads="1"/>
              </p:cNvSpPr>
              <p:nvPr/>
            </p:nvSpPr>
            <p:spPr bwMode="auto">
              <a:xfrm>
                <a:off x="2631" y="2216"/>
                <a:ext cx="182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295" name="Rectangle 79"/>
              <p:cNvSpPr>
                <a:spLocks noChangeArrowheads="1"/>
              </p:cNvSpPr>
              <p:nvPr/>
            </p:nvSpPr>
            <p:spPr bwMode="auto">
              <a:xfrm>
                <a:off x="2448" y="2216"/>
                <a:ext cx="183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296" name="Rectangle 80"/>
              <p:cNvSpPr>
                <a:spLocks noChangeArrowheads="1"/>
              </p:cNvSpPr>
              <p:nvPr/>
            </p:nvSpPr>
            <p:spPr bwMode="auto">
              <a:xfrm>
                <a:off x="2265" y="2216"/>
                <a:ext cx="183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297" name="Rectangle 81"/>
              <p:cNvSpPr>
                <a:spLocks noChangeArrowheads="1"/>
              </p:cNvSpPr>
              <p:nvPr/>
            </p:nvSpPr>
            <p:spPr bwMode="auto">
              <a:xfrm>
                <a:off x="2083" y="2216"/>
                <a:ext cx="182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298" name="Rectangle 82"/>
              <p:cNvSpPr>
                <a:spLocks noChangeArrowheads="1"/>
              </p:cNvSpPr>
              <p:nvPr/>
            </p:nvSpPr>
            <p:spPr bwMode="auto">
              <a:xfrm>
                <a:off x="1901" y="2216"/>
                <a:ext cx="182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299" name="Rectangle 83"/>
              <p:cNvSpPr>
                <a:spLocks noChangeArrowheads="1"/>
              </p:cNvSpPr>
              <p:nvPr/>
            </p:nvSpPr>
            <p:spPr bwMode="auto">
              <a:xfrm>
                <a:off x="1719" y="2216"/>
                <a:ext cx="182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300" name="Rectangle 84"/>
              <p:cNvSpPr>
                <a:spLocks noChangeArrowheads="1"/>
              </p:cNvSpPr>
              <p:nvPr/>
            </p:nvSpPr>
            <p:spPr bwMode="auto">
              <a:xfrm>
                <a:off x="1536" y="2216"/>
                <a:ext cx="183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301" name="Rectangle 85"/>
              <p:cNvSpPr>
                <a:spLocks noChangeArrowheads="1"/>
              </p:cNvSpPr>
              <p:nvPr/>
            </p:nvSpPr>
            <p:spPr bwMode="auto">
              <a:xfrm>
                <a:off x="3177" y="2005"/>
                <a:ext cx="183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302" name="Rectangle 86"/>
              <p:cNvSpPr>
                <a:spLocks noChangeArrowheads="1"/>
              </p:cNvSpPr>
              <p:nvPr/>
            </p:nvSpPr>
            <p:spPr bwMode="auto">
              <a:xfrm>
                <a:off x="2995" y="2005"/>
                <a:ext cx="182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303" name="Rectangle 87"/>
              <p:cNvSpPr>
                <a:spLocks noChangeArrowheads="1"/>
              </p:cNvSpPr>
              <p:nvPr/>
            </p:nvSpPr>
            <p:spPr bwMode="auto">
              <a:xfrm>
                <a:off x="2813" y="2005"/>
                <a:ext cx="182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304" name="Rectangle 88"/>
              <p:cNvSpPr>
                <a:spLocks noChangeArrowheads="1"/>
              </p:cNvSpPr>
              <p:nvPr/>
            </p:nvSpPr>
            <p:spPr bwMode="auto">
              <a:xfrm>
                <a:off x="2631" y="2005"/>
                <a:ext cx="182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305" name="Rectangle 89"/>
              <p:cNvSpPr>
                <a:spLocks noChangeArrowheads="1"/>
              </p:cNvSpPr>
              <p:nvPr/>
            </p:nvSpPr>
            <p:spPr bwMode="auto">
              <a:xfrm>
                <a:off x="2448" y="2005"/>
                <a:ext cx="183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306" name="Rectangle 90"/>
              <p:cNvSpPr>
                <a:spLocks noChangeArrowheads="1"/>
              </p:cNvSpPr>
              <p:nvPr/>
            </p:nvSpPr>
            <p:spPr bwMode="auto">
              <a:xfrm>
                <a:off x="2265" y="2005"/>
                <a:ext cx="183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307" name="Rectangle 91"/>
              <p:cNvSpPr>
                <a:spLocks noChangeArrowheads="1"/>
              </p:cNvSpPr>
              <p:nvPr/>
            </p:nvSpPr>
            <p:spPr bwMode="auto">
              <a:xfrm>
                <a:off x="2083" y="2005"/>
                <a:ext cx="182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308" name="Rectangle 92"/>
              <p:cNvSpPr>
                <a:spLocks noChangeArrowheads="1"/>
              </p:cNvSpPr>
              <p:nvPr/>
            </p:nvSpPr>
            <p:spPr bwMode="auto">
              <a:xfrm>
                <a:off x="1901" y="2005"/>
                <a:ext cx="182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309" name="Rectangle 93"/>
              <p:cNvSpPr>
                <a:spLocks noChangeArrowheads="1"/>
              </p:cNvSpPr>
              <p:nvPr/>
            </p:nvSpPr>
            <p:spPr bwMode="auto">
              <a:xfrm>
                <a:off x="1719" y="2005"/>
                <a:ext cx="182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310" name="Rectangle 94"/>
              <p:cNvSpPr>
                <a:spLocks noChangeArrowheads="1"/>
              </p:cNvSpPr>
              <p:nvPr/>
            </p:nvSpPr>
            <p:spPr bwMode="auto">
              <a:xfrm>
                <a:off x="1536" y="2005"/>
                <a:ext cx="183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311" name="Rectangle 95"/>
              <p:cNvSpPr>
                <a:spLocks noChangeArrowheads="1"/>
              </p:cNvSpPr>
              <p:nvPr/>
            </p:nvSpPr>
            <p:spPr bwMode="auto">
              <a:xfrm>
                <a:off x="3177" y="1794"/>
                <a:ext cx="183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312" name="Rectangle 96"/>
              <p:cNvSpPr>
                <a:spLocks noChangeArrowheads="1"/>
              </p:cNvSpPr>
              <p:nvPr/>
            </p:nvSpPr>
            <p:spPr bwMode="auto">
              <a:xfrm>
                <a:off x="2995" y="1794"/>
                <a:ext cx="182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313" name="Rectangle 97"/>
              <p:cNvSpPr>
                <a:spLocks noChangeArrowheads="1"/>
              </p:cNvSpPr>
              <p:nvPr/>
            </p:nvSpPr>
            <p:spPr bwMode="auto">
              <a:xfrm>
                <a:off x="2813" y="1794"/>
                <a:ext cx="182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314" name="Rectangle 98"/>
              <p:cNvSpPr>
                <a:spLocks noChangeArrowheads="1"/>
              </p:cNvSpPr>
              <p:nvPr/>
            </p:nvSpPr>
            <p:spPr bwMode="auto">
              <a:xfrm>
                <a:off x="2631" y="1794"/>
                <a:ext cx="182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315" name="Rectangle 99"/>
              <p:cNvSpPr>
                <a:spLocks noChangeArrowheads="1"/>
              </p:cNvSpPr>
              <p:nvPr/>
            </p:nvSpPr>
            <p:spPr bwMode="auto">
              <a:xfrm>
                <a:off x="2448" y="1794"/>
                <a:ext cx="183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316" name="Rectangle 100"/>
              <p:cNvSpPr>
                <a:spLocks noChangeArrowheads="1"/>
              </p:cNvSpPr>
              <p:nvPr/>
            </p:nvSpPr>
            <p:spPr bwMode="auto">
              <a:xfrm>
                <a:off x="2265" y="1794"/>
                <a:ext cx="183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317" name="Rectangle 101"/>
              <p:cNvSpPr>
                <a:spLocks noChangeArrowheads="1"/>
              </p:cNvSpPr>
              <p:nvPr/>
            </p:nvSpPr>
            <p:spPr bwMode="auto">
              <a:xfrm>
                <a:off x="2083" y="1794"/>
                <a:ext cx="182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319" name="Rectangle 103"/>
              <p:cNvSpPr>
                <a:spLocks noChangeArrowheads="1"/>
              </p:cNvSpPr>
              <p:nvPr/>
            </p:nvSpPr>
            <p:spPr bwMode="auto">
              <a:xfrm>
                <a:off x="1719" y="1794"/>
                <a:ext cx="182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321" name="Rectangle 105"/>
              <p:cNvSpPr>
                <a:spLocks noChangeArrowheads="1"/>
              </p:cNvSpPr>
              <p:nvPr/>
            </p:nvSpPr>
            <p:spPr bwMode="auto">
              <a:xfrm>
                <a:off x="3177" y="1583"/>
                <a:ext cx="183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322" name="Rectangle 106"/>
              <p:cNvSpPr>
                <a:spLocks noChangeArrowheads="1"/>
              </p:cNvSpPr>
              <p:nvPr/>
            </p:nvSpPr>
            <p:spPr bwMode="auto">
              <a:xfrm>
                <a:off x="2995" y="1583"/>
                <a:ext cx="182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323" name="Rectangle 107"/>
              <p:cNvSpPr>
                <a:spLocks noChangeArrowheads="1"/>
              </p:cNvSpPr>
              <p:nvPr/>
            </p:nvSpPr>
            <p:spPr bwMode="auto">
              <a:xfrm>
                <a:off x="2813" y="1583"/>
                <a:ext cx="182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324" name="Rectangle 108"/>
              <p:cNvSpPr>
                <a:spLocks noChangeArrowheads="1"/>
              </p:cNvSpPr>
              <p:nvPr/>
            </p:nvSpPr>
            <p:spPr bwMode="auto">
              <a:xfrm>
                <a:off x="2631" y="1583"/>
                <a:ext cx="182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325" name="Rectangle 109"/>
              <p:cNvSpPr>
                <a:spLocks noChangeArrowheads="1"/>
              </p:cNvSpPr>
              <p:nvPr/>
            </p:nvSpPr>
            <p:spPr bwMode="auto">
              <a:xfrm>
                <a:off x="2448" y="1583"/>
                <a:ext cx="183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326" name="Rectangle 110"/>
              <p:cNvSpPr>
                <a:spLocks noChangeArrowheads="1"/>
              </p:cNvSpPr>
              <p:nvPr/>
            </p:nvSpPr>
            <p:spPr bwMode="auto">
              <a:xfrm>
                <a:off x="2265" y="1583"/>
                <a:ext cx="183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327" name="Rectangle 111"/>
              <p:cNvSpPr>
                <a:spLocks noChangeArrowheads="1"/>
              </p:cNvSpPr>
              <p:nvPr/>
            </p:nvSpPr>
            <p:spPr bwMode="auto">
              <a:xfrm>
                <a:off x="2083" y="1583"/>
                <a:ext cx="182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328" name="Rectangle 112"/>
              <p:cNvSpPr>
                <a:spLocks noChangeArrowheads="1"/>
              </p:cNvSpPr>
              <p:nvPr/>
            </p:nvSpPr>
            <p:spPr bwMode="auto">
              <a:xfrm>
                <a:off x="1901" y="1583"/>
                <a:ext cx="182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329" name="Rectangle 113"/>
              <p:cNvSpPr>
                <a:spLocks noChangeArrowheads="1"/>
              </p:cNvSpPr>
              <p:nvPr/>
            </p:nvSpPr>
            <p:spPr bwMode="auto">
              <a:xfrm>
                <a:off x="1719" y="1583"/>
                <a:ext cx="182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331" name="Rectangle 115"/>
              <p:cNvSpPr>
                <a:spLocks noChangeArrowheads="1"/>
              </p:cNvSpPr>
              <p:nvPr/>
            </p:nvSpPr>
            <p:spPr bwMode="auto">
              <a:xfrm>
                <a:off x="3177" y="1372"/>
                <a:ext cx="183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332" name="Rectangle 116"/>
              <p:cNvSpPr>
                <a:spLocks noChangeArrowheads="1"/>
              </p:cNvSpPr>
              <p:nvPr/>
            </p:nvSpPr>
            <p:spPr bwMode="auto">
              <a:xfrm>
                <a:off x="2995" y="1372"/>
                <a:ext cx="182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333" name="Rectangle 117"/>
              <p:cNvSpPr>
                <a:spLocks noChangeArrowheads="1"/>
              </p:cNvSpPr>
              <p:nvPr/>
            </p:nvSpPr>
            <p:spPr bwMode="auto">
              <a:xfrm>
                <a:off x="2813" y="1372"/>
                <a:ext cx="182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334" name="Rectangle 118"/>
              <p:cNvSpPr>
                <a:spLocks noChangeArrowheads="1"/>
              </p:cNvSpPr>
              <p:nvPr/>
            </p:nvSpPr>
            <p:spPr bwMode="auto">
              <a:xfrm>
                <a:off x="2631" y="1372"/>
                <a:ext cx="182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335" name="Rectangle 119"/>
              <p:cNvSpPr>
                <a:spLocks noChangeArrowheads="1"/>
              </p:cNvSpPr>
              <p:nvPr/>
            </p:nvSpPr>
            <p:spPr bwMode="auto">
              <a:xfrm>
                <a:off x="2448" y="1372"/>
                <a:ext cx="183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336" name="Rectangle 120"/>
              <p:cNvSpPr>
                <a:spLocks noChangeArrowheads="1"/>
              </p:cNvSpPr>
              <p:nvPr/>
            </p:nvSpPr>
            <p:spPr bwMode="auto">
              <a:xfrm>
                <a:off x="2265" y="1372"/>
                <a:ext cx="183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337" name="Rectangle 121"/>
              <p:cNvSpPr>
                <a:spLocks noChangeArrowheads="1"/>
              </p:cNvSpPr>
              <p:nvPr/>
            </p:nvSpPr>
            <p:spPr bwMode="auto">
              <a:xfrm>
                <a:off x="2083" y="1372"/>
                <a:ext cx="182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338" name="Rectangle 122"/>
              <p:cNvSpPr>
                <a:spLocks noChangeArrowheads="1"/>
              </p:cNvSpPr>
              <p:nvPr/>
            </p:nvSpPr>
            <p:spPr bwMode="auto">
              <a:xfrm>
                <a:off x="1901" y="1372"/>
                <a:ext cx="182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339" name="Rectangle 123"/>
              <p:cNvSpPr>
                <a:spLocks noChangeArrowheads="1"/>
              </p:cNvSpPr>
              <p:nvPr/>
            </p:nvSpPr>
            <p:spPr bwMode="auto">
              <a:xfrm>
                <a:off x="1719" y="1372"/>
                <a:ext cx="182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340" name="Rectangle 124"/>
              <p:cNvSpPr>
                <a:spLocks noChangeArrowheads="1"/>
              </p:cNvSpPr>
              <p:nvPr/>
            </p:nvSpPr>
            <p:spPr bwMode="auto">
              <a:xfrm>
                <a:off x="1536" y="1372"/>
                <a:ext cx="183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341" name="Rectangle 125"/>
              <p:cNvSpPr>
                <a:spLocks noChangeArrowheads="1"/>
              </p:cNvSpPr>
              <p:nvPr/>
            </p:nvSpPr>
            <p:spPr bwMode="auto">
              <a:xfrm>
                <a:off x="3177" y="1161"/>
                <a:ext cx="183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342" name="Rectangle 126"/>
              <p:cNvSpPr>
                <a:spLocks noChangeArrowheads="1"/>
              </p:cNvSpPr>
              <p:nvPr/>
            </p:nvSpPr>
            <p:spPr bwMode="auto">
              <a:xfrm>
                <a:off x="2995" y="1161"/>
                <a:ext cx="182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343" name="Rectangle 127"/>
              <p:cNvSpPr>
                <a:spLocks noChangeArrowheads="1"/>
              </p:cNvSpPr>
              <p:nvPr/>
            </p:nvSpPr>
            <p:spPr bwMode="auto">
              <a:xfrm>
                <a:off x="2813" y="1161"/>
                <a:ext cx="182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344" name="Rectangle 128"/>
              <p:cNvSpPr>
                <a:spLocks noChangeArrowheads="1"/>
              </p:cNvSpPr>
              <p:nvPr/>
            </p:nvSpPr>
            <p:spPr bwMode="auto">
              <a:xfrm>
                <a:off x="2631" y="1161"/>
                <a:ext cx="182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345" name="Rectangle 129"/>
              <p:cNvSpPr>
                <a:spLocks noChangeArrowheads="1"/>
              </p:cNvSpPr>
              <p:nvPr/>
            </p:nvSpPr>
            <p:spPr bwMode="auto">
              <a:xfrm>
                <a:off x="2448" y="1161"/>
                <a:ext cx="183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346" name="Rectangle 130"/>
              <p:cNvSpPr>
                <a:spLocks noChangeArrowheads="1"/>
              </p:cNvSpPr>
              <p:nvPr/>
            </p:nvSpPr>
            <p:spPr bwMode="auto">
              <a:xfrm>
                <a:off x="2265" y="1161"/>
                <a:ext cx="183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348" name="Rectangle 132"/>
              <p:cNvSpPr>
                <a:spLocks noChangeArrowheads="1"/>
              </p:cNvSpPr>
              <p:nvPr/>
            </p:nvSpPr>
            <p:spPr bwMode="auto">
              <a:xfrm>
                <a:off x="1901" y="1161"/>
                <a:ext cx="182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351" name="Rectangle 135"/>
              <p:cNvSpPr>
                <a:spLocks noChangeArrowheads="1"/>
              </p:cNvSpPr>
              <p:nvPr/>
            </p:nvSpPr>
            <p:spPr bwMode="auto">
              <a:xfrm>
                <a:off x="3177" y="950"/>
                <a:ext cx="183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352" name="Rectangle 136"/>
              <p:cNvSpPr>
                <a:spLocks noChangeArrowheads="1"/>
              </p:cNvSpPr>
              <p:nvPr/>
            </p:nvSpPr>
            <p:spPr bwMode="auto">
              <a:xfrm>
                <a:off x="2995" y="950"/>
                <a:ext cx="182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353" name="Rectangle 137"/>
              <p:cNvSpPr>
                <a:spLocks noChangeArrowheads="1"/>
              </p:cNvSpPr>
              <p:nvPr/>
            </p:nvSpPr>
            <p:spPr bwMode="auto">
              <a:xfrm>
                <a:off x="2631" y="950"/>
                <a:ext cx="182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354" name="Rectangle 138"/>
              <p:cNvSpPr>
                <a:spLocks noChangeArrowheads="1"/>
              </p:cNvSpPr>
              <p:nvPr/>
            </p:nvSpPr>
            <p:spPr bwMode="auto">
              <a:xfrm>
                <a:off x="2448" y="950"/>
                <a:ext cx="183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355" name="Rectangle 139"/>
              <p:cNvSpPr>
                <a:spLocks noChangeArrowheads="1"/>
              </p:cNvSpPr>
              <p:nvPr/>
            </p:nvSpPr>
            <p:spPr bwMode="auto">
              <a:xfrm>
                <a:off x="2265" y="950"/>
                <a:ext cx="183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356" name="Rectangle 140"/>
              <p:cNvSpPr>
                <a:spLocks noChangeArrowheads="1"/>
              </p:cNvSpPr>
              <p:nvPr/>
            </p:nvSpPr>
            <p:spPr bwMode="auto">
              <a:xfrm>
                <a:off x="2083" y="950"/>
                <a:ext cx="182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357" name="Rectangle 141"/>
              <p:cNvSpPr>
                <a:spLocks noChangeArrowheads="1"/>
              </p:cNvSpPr>
              <p:nvPr/>
            </p:nvSpPr>
            <p:spPr bwMode="auto">
              <a:xfrm>
                <a:off x="1901" y="950"/>
                <a:ext cx="182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358" name="Rectangle 142"/>
              <p:cNvSpPr>
                <a:spLocks noChangeArrowheads="1"/>
              </p:cNvSpPr>
              <p:nvPr/>
            </p:nvSpPr>
            <p:spPr bwMode="auto">
              <a:xfrm>
                <a:off x="1536" y="950"/>
                <a:ext cx="183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359" name="Rectangle 143"/>
              <p:cNvSpPr>
                <a:spLocks noChangeArrowheads="1"/>
              </p:cNvSpPr>
              <p:nvPr/>
            </p:nvSpPr>
            <p:spPr bwMode="auto">
              <a:xfrm>
                <a:off x="3177" y="739"/>
                <a:ext cx="183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360" name="Rectangle 144"/>
              <p:cNvSpPr>
                <a:spLocks noChangeArrowheads="1"/>
              </p:cNvSpPr>
              <p:nvPr/>
            </p:nvSpPr>
            <p:spPr bwMode="auto">
              <a:xfrm>
                <a:off x="2995" y="739"/>
                <a:ext cx="182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361" name="Rectangle 145"/>
              <p:cNvSpPr>
                <a:spLocks noChangeArrowheads="1"/>
              </p:cNvSpPr>
              <p:nvPr/>
            </p:nvSpPr>
            <p:spPr bwMode="auto">
              <a:xfrm>
                <a:off x="2813" y="739"/>
                <a:ext cx="182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362" name="Rectangle 146"/>
              <p:cNvSpPr>
                <a:spLocks noChangeArrowheads="1"/>
              </p:cNvSpPr>
              <p:nvPr/>
            </p:nvSpPr>
            <p:spPr bwMode="auto">
              <a:xfrm>
                <a:off x="2631" y="739"/>
                <a:ext cx="182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363" name="Rectangle 147"/>
              <p:cNvSpPr>
                <a:spLocks noChangeArrowheads="1"/>
              </p:cNvSpPr>
              <p:nvPr/>
            </p:nvSpPr>
            <p:spPr bwMode="auto">
              <a:xfrm>
                <a:off x="2448" y="739"/>
                <a:ext cx="183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364" name="Rectangle 148"/>
              <p:cNvSpPr>
                <a:spLocks noChangeArrowheads="1"/>
              </p:cNvSpPr>
              <p:nvPr/>
            </p:nvSpPr>
            <p:spPr bwMode="auto">
              <a:xfrm>
                <a:off x="2265" y="739"/>
                <a:ext cx="183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365" name="Rectangle 149"/>
              <p:cNvSpPr>
                <a:spLocks noChangeArrowheads="1"/>
              </p:cNvSpPr>
              <p:nvPr/>
            </p:nvSpPr>
            <p:spPr bwMode="auto">
              <a:xfrm>
                <a:off x="2083" y="739"/>
                <a:ext cx="182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366" name="Rectangle 150"/>
              <p:cNvSpPr>
                <a:spLocks noChangeArrowheads="1"/>
              </p:cNvSpPr>
              <p:nvPr/>
            </p:nvSpPr>
            <p:spPr bwMode="auto">
              <a:xfrm>
                <a:off x="1901" y="739"/>
                <a:ext cx="182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367" name="Rectangle 151"/>
              <p:cNvSpPr>
                <a:spLocks noChangeArrowheads="1"/>
              </p:cNvSpPr>
              <p:nvPr/>
            </p:nvSpPr>
            <p:spPr bwMode="auto">
              <a:xfrm>
                <a:off x="1719" y="739"/>
                <a:ext cx="182" cy="2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None/>
                </a:pPr>
                <a:endParaRPr lang="en-US" sz="1600">
                  <a:effectLst>
                    <a:outerShdw blurRad="38100" dist="38100" dir="2700000" algn="tl">
                      <a:srgbClr val="010199"/>
                    </a:outerShdw>
                  </a:effectLst>
                </a:endParaRPr>
              </a:p>
            </p:txBody>
          </p:sp>
          <p:sp>
            <p:nvSpPr>
              <p:cNvPr id="9370" name="Line 154"/>
              <p:cNvSpPr>
                <a:spLocks noChangeShapeType="1"/>
              </p:cNvSpPr>
              <p:nvPr/>
            </p:nvSpPr>
            <p:spPr bwMode="auto">
              <a:xfrm>
                <a:off x="2112" y="3024"/>
                <a:ext cx="57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71" name="Line 155"/>
              <p:cNvSpPr>
                <a:spLocks noChangeShapeType="1"/>
              </p:cNvSpPr>
              <p:nvPr/>
            </p:nvSpPr>
            <p:spPr bwMode="auto">
              <a:xfrm flipV="1">
                <a:off x="2112" y="3264"/>
                <a:ext cx="67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72" name="Line 156"/>
              <p:cNvSpPr>
                <a:spLocks noChangeShapeType="1"/>
              </p:cNvSpPr>
              <p:nvPr/>
            </p:nvSpPr>
            <p:spPr bwMode="auto">
              <a:xfrm>
                <a:off x="2064" y="3482"/>
                <a:ext cx="76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73" name="Line 157"/>
              <p:cNvSpPr>
                <a:spLocks noChangeShapeType="1"/>
              </p:cNvSpPr>
              <p:nvPr/>
            </p:nvSpPr>
            <p:spPr bwMode="auto">
              <a:xfrm>
                <a:off x="2064" y="3696"/>
                <a:ext cx="816" cy="0"/>
              </a:xfrm>
              <a:prstGeom prst="lin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78" name="Line 162"/>
              <p:cNvSpPr>
                <a:spLocks noChangeShapeType="1"/>
              </p:cNvSpPr>
              <p:nvPr/>
            </p:nvSpPr>
            <p:spPr bwMode="auto">
              <a:xfrm>
                <a:off x="2631" y="2208"/>
                <a:ext cx="0" cy="148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87" name="Line 171"/>
              <p:cNvSpPr>
                <a:spLocks noChangeShapeType="1"/>
              </p:cNvSpPr>
              <p:nvPr/>
            </p:nvSpPr>
            <p:spPr bwMode="auto">
              <a:xfrm>
                <a:off x="2130" y="2430"/>
                <a:ext cx="624" cy="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88" name="Line 172"/>
              <p:cNvSpPr>
                <a:spLocks noChangeShapeType="1"/>
              </p:cNvSpPr>
              <p:nvPr/>
            </p:nvSpPr>
            <p:spPr bwMode="auto">
              <a:xfrm flipV="1">
                <a:off x="2112" y="2686"/>
                <a:ext cx="48" cy="2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89" name="Line 173"/>
              <p:cNvSpPr>
                <a:spLocks noChangeShapeType="1"/>
              </p:cNvSpPr>
              <p:nvPr/>
            </p:nvSpPr>
            <p:spPr bwMode="auto">
              <a:xfrm flipV="1">
                <a:off x="2352" y="2208"/>
                <a:ext cx="192" cy="0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90" name="Line 174"/>
              <p:cNvSpPr>
                <a:spLocks noChangeShapeType="1"/>
              </p:cNvSpPr>
              <p:nvPr/>
            </p:nvSpPr>
            <p:spPr bwMode="auto">
              <a:xfrm flipV="1">
                <a:off x="2358" y="2007"/>
                <a:ext cx="186" cy="0"/>
              </a:xfrm>
              <a:prstGeom prst="line">
                <a:avLst/>
              </a:prstGeom>
              <a:noFill/>
              <a:ln w="3175" cap="rnd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91" name="Line 175"/>
              <p:cNvSpPr>
                <a:spLocks noChangeShapeType="1"/>
              </p:cNvSpPr>
              <p:nvPr/>
            </p:nvSpPr>
            <p:spPr bwMode="auto">
              <a:xfrm flipV="1">
                <a:off x="2373" y="1791"/>
                <a:ext cx="144" cy="0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92" name="Line 176"/>
              <p:cNvSpPr>
                <a:spLocks noChangeShapeType="1"/>
              </p:cNvSpPr>
              <p:nvPr/>
            </p:nvSpPr>
            <p:spPr bwMode="auto">
              <a:xfrm flipV="1">
                <a:off x="2382" y="1584"/>
                <a:ext cx="123" cy="0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9416" name="Freeform 200"/>
            <p:cNvSpPr>
              <a:spLocks/>
            </p:cNvSpPr>
            <p:nvPr/>
          </p:nvSpPr>
          <p:spPr bwMode="auto">
            <a:xfrm>
              <a:off x="1872" y="480"/>
              <a:ext cx="576" cy="3408"/>
            </a:xfrm>
            <a:custGeom>
              <a:avLst/>
              <a:gdLst>
                <a:gd name="T0" fmla="*/ 0 w 528"/>
                <a:gd name="T1" fmla="*/ 3216 h 3408"/>
                <a:gd name="T2" fmla="*/ 528 w 528"/>
                <a:gd name="T3" fmla="*/ 0 h 3408"/>
                <a:gd name="T4" fmla="*/ 480 w 528"/>
                <a:gd name="T5" fmla="*/ 2784 h 3408"/>
                <a:gd name="T6" fmla="*/ 336 w 528"/>
                <a:gd name="T7" fmla="*/ 3408 h 3408"/>
                <a:gd name="T8" fmla="*/ 0 w 528"/>
                <a:gd name="T9" fmla="*/ 3216 h 34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8" h="3408">
                  <a:moveTo>
                    <a:pt x="0" y="3216"/>
                  </a:moveTo>
                  <a:lnTo>
                    <a:pt x="528" y="0"/>
                  </a:lnTo>
                  <a:lnTo>
                    <a:pt x="480" y="2784"/>
                  </a:lnTo>
                  <a:lnTo>
                    <a:pt x="336" y="3408"/>
                  </a:lnTo>
                  <a:lnTo>
                    <a:pt x="0" y="3216"/>
                  </a:lnTo>
                  <a:close/>
                </a:path>
              </a:pathLst>
            </a:cu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422" name="Freeform 206"/>
            <p:cNvSpPr>
              <a:spLocks/>
            </p:cNvSpPr>
            <p:nvPr/>
          </p:nvSpPr>
          <p:spPr bwMode="auto">
            <a:xfrm>
              <a:off x="2448" y="480"/>
              <a:ext cx="624" cy="3408"/>
            </a:xfrm>
            <a:custGeom>
              <a:avLst/>
              <a:gdLst>
                <a:gd name="T0" fmla="*/ 0 w 528"/>
                <a:gd name="T1" fmla="*/ 0 h 3408"/>
                <a:gd name="T2" fmla="*/ 48 w 528"/>
                <a:gd name="T3" fmla="*/ 2784 h 3408"/>
                <a:gd name="T4" fmla="*/ 192 w 528"/>
                <a:gd name="T5" fmla="*/ 3408 h 3408"/>
                <a:gd name="T6" fmla="*/ 528 w 528"/>
                <a:gd name="T7" fmla="*/ 3216 h 3408"/>
                <a:gd name="T8" fmla="*/ 0 w 528"/>
                <a:gd name="T9" fmla="*/ 0 h 34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8" h="3408">
                  <a:moveTo>
                    <a:pt x="0" y="0"/>
                  </a:moveTo>
                  <a:lnTo>
                    <a:pt x="48" y="2784"/>
                  </a:lnTo>
                  <a:lnTo>
                    <a:pt x="192" y="3408"/>
                  </a:lnTo>
                  <a:lnTo>
                    <a:pt x="528" y="32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429" name="AutoShape 213"/>
            <p:cNvSpPr>
              <a:spLocks noChangeArrowheads="1"/>
            </p:cNvSpPr>
            <p:nvPr/>
          </p:nvSpPr>
          <p:spPr bwMode="auto">
            <a:xfrm rot="5192389">
              <a:off x="1972" y="1919"/>
              <a:ext cx="191" cy="289"/>
            </a:xfrm>
            <a:prstGeom prst="curvedRightArrow">
              <a:avLst>
                <a:gd name="adj1" fmla="val 897"/>
                <a:gd name="adj2" fmla="val 31158"/>
                <a:gd name="adj3" fmla="val 33333"/>
              </a:avLst>
            </a:prstGeom>
            <a:solidFill>
              <a:schemeClr val="bg1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430" name="AutoShape 214"/>
            <p:cNvSpPr>
              <a:spLocks noChangeArrowheads="1"/>
            </p:cNvSpPr>
            <p:nvPr/>
          </p:nvSpPr>
          <p:spPr bwMode="auto">
            <a:xfrm rot="5400000" flipV="1">
              <a:off x="2712" y="1896"/>
              <a:ext cx="144" cy="288"/>
            </a:xfrm>
            <a:prstGeom prst="curvedRightArrow">
              <a:avLst>
                <a:gd name="adj1" fmla="val 1185"/>
                <a:gd name="adj2" fmla="val 41185"/>
                <a:gd name="adj3" fmla="val 33333"/>
              </a:avLst>
            </a:prstGeom>
            <a:solidFill>
              <a:schemeClr val="bg1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431" name="Text Box 215"/>
          <p:cNvSpPr txBox="1">
            <a:spLocks noChangeArrowheads="1"/>
          </p:cNvSpPr>
          <p:nvPr/>
        </p:nvSpPr>
        <p:spPr bwMode="auto">
          <a:xfrm>
            <a:off x="2514600" y="6096000"/>
            <a:ext cx="2590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vi-VN" sz="2800"/>
              <a:t>Hình 4</a:t>
            </a:r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2452234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4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94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4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4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4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4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3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Rectangle 51"/>
          <p:cNvSpPr/>
          <p:nvPr/>
        </p:nvSpPr>
        <p:spPr>
          <a:xfrm>
            <a:off x="-25080" y="0"/>
            <a:ext cx="9169079" cy="6858000"/>
          </a:xfrm>
          <a:prstGeom prst="rect">
            <a:avLst/>
          </a:prstGeom>
          <a:solidFill>
            <a:srgbClr val="99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5043488" y="5527675"/>
            <a:ext cx="290512" cy="334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endParaRPr lang="en-US" sz="1600"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4754563" y="5527675"/>
            <a:ext cx="288925" cy="334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endParaRPr lang="en-US" sz="1600"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4465638" y="5527675"/>
            <a:ext cx="288925" cy="334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endParaRPr lang="en-US" sz="1600"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sp>
        <p:nvSpPr>
          <p:cNvPr id="10255" name="Rectangle 15"/>
          <p:cNvSpPr>
            <a:spLocks noChangeArrowheads="1"/>
          </p:cNvSpPr>
          <p:nvPr/>
        </p:nvSpPr>
        <p:spPr bwMode="auto">
          <a:xfrm>
            <a:off x="5043488" y="838200"/>
            <a:ext cx="290512" cy="334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endParaRPr lang="en-US" sz="1600"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sp>
        <p:nvSpPr>
          <p:cNvPr id="10256" name="Rectangle 16"/>
          <p:cNvSpPr>
            <a:spLocks noChangeArrowheads="1"/>
          </p:cNvSpPr>
          <p:nvPr/>
        </p:nvSpPr>
        <p:spPr bwMode="auto">
          <a:xfrm>
            <a:off x="4754563" y="838200"/>
            <a:ext cx="288925" cy="334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endParaRPr lang="en-US" sz="1600"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sp>
        <p:nvSpPr>
          <p:cNvPr id="10257" name="Rectangle 17"/>
          <p:cNvSpPr>
            <a:spLocks noChangeArrowheads="1"/>
          </p:cNvSpPr>
          <p:nvPr/>
        </p:nvSpPr>
        <p:spPr bwMode="auto">
          <a:xfrm>
            <a:off x="4465638" y="838200"/>
            <a:ext cx="288925" cy="334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endParaRPr lang="en-US" sz="1600"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sp>
        <p:nvSpPr>
          <p:cNvPr id="10264" name="Rectangle 24"/>
          <p:cNvSpPr>
            <a:spLocks noChangeArrowheads="1"/>
          </p:cNvSpPr>
          <p:nvPr/>
        </p:nvSpPr>
        <p:spPr bwMode="auto">
          <a:xfrm>
            <a:off x="5043488" y="5192713"/>
            <a:ext cx="290512" cy="334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endParaRPr lang="en-US" sz="1600"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sp>
        <p:nvSpPr>
          <p:cNvPr id="10265" name="Rectangle 25"/>
          <p:cNvSpPr>
            <a:spLocks noChangeArrowheads="1"/>
          </p:cNvSpPr>
          <p:nvPr/>
        </p:nvSpPr>
        <p:spPr bwMode="auto">
          <a:xfrm>
            <a:off x="4754563" y="5192713"/>
            <a:ext cx="288925" cy="334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endParaRPr lang="en-US" sz="1600"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sp>
        <p:nvSpPr>
          <p:cNvPr id="10266" name="Rectangle 26"/>
          <p:cNvSpPr>
            <a:spLocks noChangeArrowheads="1"/>
          </p:cNvSpPr>
          <p:nvPr/>
        </p:nvSpPr>
        <p:spPr bwMode="auto">
          <a:xfrm>
            <a:off x="4465638" y="5192713"/>
            <a:ext cx="288925" cy="334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endParaRPr lang="en-US" sz="1600"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sp>
        <p:nvSpPr>
          <p:cNvPr id="10274" name="Rectangle 34"/>
          <p:cNvSpPr>
            <a:spLocks noChangeArrowheads="1"/>
          </p:cNvSpPr>
          <p:nvPr/>
        </p:nvSpPr>
        <p:spPr bwMode="auto">
          <a:xfrm>
            <a:off x="5043488" y="4857750"/>
            <a:ext cx="290512" cy="334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endParaRPr lang="en-US" sz="1600"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sp>
        <p:nvSpPr>
          <p:cNvPr id="10275" name="Rectangle 35"/>
          <p:cNvSpPr>
            <a:spLocks noChangeArrowheads="1"/>
          </p:cNvSpPr>
          <p:nvPr/>
        </p:nvSpPr>
        <p:spPr bwMode="auto">
          <a:xfrm>
            <a:off x="4754563" y="4857750"/>
            <a:ext cx="288925" cy="334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endParaRPr lang="en-US" sz="1600"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sp>
        <p:nvSpPr>
          <p:cNvPr id="10276" name="Rectangle 36"/>
          <p:cNvSpPr>
            <a:spLocks noChangeArrowheads="1"/>
          </p:cNvSpPr>
          <p:nvPr/>
        </p:nvSpPr>
        <p:spPr bwMode="auto">
          <a:xfrm>
            <a:off x="4465638" y="4857750"/>
            <a:ext cx="288925" cy="334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endParaRPr lang="en-US" sz="1600"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sp>
        <p:nvSpPr>
          <p:cNvPr id="10284" name="Rectangle 44"/>
          <p:cNvSpPr>
            <a:spLocks noChangeArrowheads="1"/>
          </p:cNvSpPr>
          <p:nvPr/>
        </p:nvSpPr>
        <p:spPr bwMode="auto">
          <a:xfrm>
            <a:off x="5043488" y="4522788"/>
            <a:ext cx="290512" cy="334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endParaRPr lang="en-US" sz="1600"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sp>
        <p:nvSpPr>
          <p:cNvPr id="10285" name="Rectangle 45"/>
          <p:cNvSpPr>
            <a:spLocks noChangeArrowheads="1"/>
          </p:cNvSpPr>
          <p:nvPr/>
        </p:nvSpPr>
        <p:spPr bwMode="auto">
          <a:xfrm>
            <a:off x="4754563" y="4522788"/>
            <a:ext cx="288925" cy="334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endParaRPr lang="en-US" sz="1600"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sp>
        <p:nvSpPr>
          <p:cNvPr id="10286" name="Rectangle 46"/>
          <p:cNvSpPr>
            <a:spLocks noChangeArrowheads="1"/>
          </p:cNvSpPr>
          <p:nvPr/>
        </p:nvSpPr>
        <p:spPr bwMode="auto">
          <a:xfrm>
            <a:off x="4465638" y="4522788"/>
            <a:ext cx="288925" cy="334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endParaRPr lang="en-US" sz="1600"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sp>
        <p:nvSpPr>
          <p:cNvPr id="10376" name="Rectangle 136"/>
          <p:cNvSpPr>
            <a:spLocks noChangeArrowheads="1"/>
          </p:cNvSpPr>
          <p:nvPr/>
        </p:nvSpPr>
        <p:spPr bwMode="auto">
          <a:xfrm>
            <a:off x="5043488" y="1173163"/>
            <a:ext cx="290512" cy="334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endParaRPr lang="en-US" sz="1600"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sp>
        <p:nvSpPr>
          <p:cNvPr id="10377" name="Rectangle 137"/>
          <p:cNvSpPr>
            <a:spLocks noChangeArrowheads="1"/>
          </p:cNvSpPr>
          <p:nvPr/>
        </p:nvSpPr>
        <p:spPr bwMode="auto">
          <a:xfrm>
            <a:off x="4754563" y="1173163"/>
            <a:ext cx="288925" cy="334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endParaRPr lang="en-US" sz="1600"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sp>
        <p:nvSpPr>
          <p:cNvPr id="10378" name="Rectangle 138"/>
          <p:cNvSpPr>
            <a:spLocks noChangeArrowheads="1"/>
          </p:cNvSpPr>
          <p:nvPr/>
        </p:nvSpPr>
        <p:spPr bwMode="auto">
          <a:xfrm>
            <a:off x="4465638" y="1173163"/>
            <a:ext cx="288925" cy="334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endParaRPr lang="en-US" sz="1600"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grpSp>
        <p:nvGrpSpPr>
          <p:cNvPr id="10405" name="Group 165"/>
          <p:cNvGrpSpPr>
            <a:grpSpLocks/>
          </p:cNvGrpSpPr>
          <p:nvPr/>
        </p:nvGrpSpPr>
        <p:grpSpPr bwMode="auto">
          <a:xfrm>
            <a:off x="1625600" y="1508125"/>
            <a:ext cx="5535613" cy="3014663"/>
            <a:chOff x="1024" y="950"/>
            <a:chExt cx="3487" cy="1899"/>
          </a:xfrm>
        </p:grpSpPr>
        <p:sp>
          <p:nvSpPr>
            <p:cNvPr id="10368" name="Rectangle 128"/>
            <p:cNvSpPr>
              <a:spLocks noChangeArrowheads="1"/>
            </p:cNvSpPr>
            <p:nvPr/>
          </p:nvSpPr>
          <p:spPr bwMode="auto">
            <a:xfrm>
              <a:off x="3177" y="950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0369" name="Rectangle 129"/>
            <p:cNvSpPr>
              <a:spLocks noChangeArrowheads="1"/>
            </p:cNvSpPr>
            <p:nvPr/>
          </p:nvSpPr>
          <p:spPr bwMode="auto">
            <a:xfrm>
              <a:off x="2995" y="950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0294" name="Rectangle 54"/>
            <p:cNvSpPr>
              <a:spLocks noChangeArrowheads="1"/>
            </p:cNvSpPr>
            <p:nvPr/>
          </p:nvSpPr>
          <p:spPr bwMode="auto">
            <a:xfrm>
              <a:off x="3177" y="2638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0295" name="Rectangle 55"/>
            <p:cNvSpPr>
              <a:spLocks noChangeArrowheads="1"/>
            </p:cNvSpPr>
            <p:nvPr/>
          </p:nvSpPr>
          <p:spPr bwMode="auto">
            <a:xfrm>
              <a:off x="2995" y="2638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0296" name="Rectangle 56"/>
            <p:cNvSpPr>
              <a:spLocks noChangeArrowheads="1"/>
            </p:cNvSpPr>
            <p:nvPr/>
          </p:nvSpPr>
          <p:spPr bwMode="auto">
            <a:xfrm>
              <a:off x="2813" y="2638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0304" name="Rectangle 64"/>
            <p:cNvSpPr>
              <a:spLocks noChangeArrowheads="1"/>
            </p:cNvSpPr>
            <p:nvPr/>
          </p:nvSpPr>
          <p:spPr bwMode="auto">
            <a:xfrm>
              <a:off x="3177" y="2427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0305" name="Rectangle 65"/>
            <p:cNvSpPr>
              <a:spLocks noChangeArrowheads="1"/>
            </p:cNvSpPr>
            <p:nvPr/>
          </p:nvSpPr>
          <p:spPr bwMode="auto">
            <a:xfrm>
              <a:off x="2995" y="2427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0306" name="Rectangle 66"/>
            <p:cNvSpPr>
              <a:spLocks noChangeArrowheads="1"/>
            </p:cNvSpPr>
            <p:nvPr/>
          </p:nvSpPr>
          <p:spPr bwMode="auto">
            <a:xfrm>
              <a:off x="2813" y="2427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0314" name="Rectangle 74"/>
            <p:cNvSpPr>
              <a:spLocks noChangeArrowheads="1"/>
            </p:cNvSpPr>
            <p:nvPr/>
          </p:nvSpPr>
          <p:spPr bwMode="auto">
            <a:xfrm>
              <a:off x="3177" y="2216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0315" name="Rectangle 75"/>
            <p:cNvSpPr>
              <a:spLocks noChangeArrowheads="1"/>
            </p:cNvSpPr>
            <p:nvPr/>
          </p:nvSpPr>
          <p:spPr bwMode="auto">
            <a:xfrm>
              <a:off x="2995" y="2216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0316" name="Rectangle 76"/>
            <p:cNvSpPr>
              <a:spLocks noChangeArrowheads="1"/>
            </p:cNvSpPr>
            <p:nvPr/>
          </p:nvSpPr>
          <p:spPr bwMode="auto">
            <a:xfrm>
              <a:off x="2813" y="2216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0324" name="Rectangle 84"/>
            <p:cNvSpPr>
              <a:spLocks noChangeArrowheads="1"/>
            </p:cNvSpPr>
            <p:nvPr/>
          </p:nvSpPr>
          <p:spPr bwMode="auto">
            <a:xfrm>
              <a:off x="3177" y="2005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0325" name="Rectangle 85"/>
            <p:cNvSpPr>
              <a:spLocks noChangeArrowheads="1"/>
            </p:cNvSpPr>
            <p:nvPr/>
          </p:nvSpPr>
          <p:spPr bwMode="auto">
            <a:xfrm>
              <a:off x="2995" y="2005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0326" name="Rectangle 86"/>
            <p:cNvSpPr>
              <a:spLocks noChangeArrowheads="1"/>
            </p:cNvSpPr>
            <p:nvPr/>
          </p:nvSpPr>
          <p:spPr bwMode="auto">
            <a:xfrm>
              <a:off x="2813" y="2005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0334" name="Rectangle 94"/>
            <p:cNvSpPr>
              <a:spLocks noChangeArrowheads="1"/>
            </p:cNvSpPr>
            <p:nvPr/>
          </p:nvSpPr>
          <p:spPr bwMode="auto">
            <a:xfrm>
              <a:off x="3177" y="1794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0335" name="Rectangle 95"/>
            <p:cNvSpPr>
              <a:spLocks noChangeArrowheads="1"/>
            </p:cNvSpPr>
            <p:nvPr/>
          </p:nvSpPr>
          <p:spPr bwMode="auto">
            <a:xfrm>
              <a:off x="2995" y="1794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0336" name="Rectangle 96"/>
            <p:cNvSpPr>
              <a:spLocks noChangeArrowheads="1"/>
            </p:cNvSpPr>
            <p:nvPr/>
          </p:nvSpPr>
          <p:spPr bwMode="auto">
            <a:xfrm>
              <a:off x="2813" y="1794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0342" name="Rectangle 102"/>
            <p:cNvSpPr>
              <a:spLocks noChangeArrowheads="1"/>
            </p:cNvSpPr>
            <p:nvPr/>
          </p:nvSpPr>
          <p:spPr bwMode="auto">
            <a:xfrm>
              <a:off x="3177" y="1583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0343" name="Rectangle 103"/>
            <p:cNvSpPr>
              <a:spLocks noChangeArrowheads="1"/>
            </p:cNvSpPr>
            <p:nvPr/>
          </p:nvSpPr>
          <p:spPr bwMode="auto">
            <a:xfrm>
              <a:off x="2995" y="1583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0344" name="Rectangle 104"/>
            <p:cNvSpPr>
              <a:spLocks noChangeArrowheads="1"/>
            </p:cNvSpPr>
            <p:nvPr/>
          </p:nvSpPr>
          <p:spPr bwMode="auto">
            <a:xfrm>
              <a:off x="2813" y="1583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0351" name="Rectangle 111"/>
            <p:cNvSpPr>
              <a:spLocks noChangeArrowheads="1"/>
            </p:cNvSpPr>
            <p:nvPr/>
          </p:nvSpPr>
          <p:spPr bwMode="auto">
            <a:xfrm>
              <a:off x="3177" y="1372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0352" name="Rectangle 112"/>
            <p:cNvSpPr>
              <a:spLocks noChangeArrowheads="1"/>
            </p:cNvSpPr>
            <p:nvPr/>
          </p:nvSpPr>
          <p:spPr bwMode="auto">
            <a:xfrm>
              <a:off x="2995" y="1372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0353" name="Rectangle 113"/>
            <p:cNvSpPr>
              <a:spLocks noChangeArrowheads="1"/>
            </p:cNvSpPr>
            <p:nvPr/>
          </p:nvSpPr>
          <p:spPr bwMode="auto">
            <a:xfrm>
              <a:off x="2813" y="1372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0361" name="Rectangle 121"/>
            <p:cNvSpPr>
              <a:spLocks noChangeArrowheads="1"/>
            </p:cNvSpPr>
            <p:nvPr/>
          </p:nvSpPr>
          <p:spPr bwMode="auto">
            <a:xfrm>
              <a:off x="3177" y="1161"/>
              <a:ext cx="18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0362" name="Rectangle 122"/>
            <p:cNvSpPr>
              <a:spLocks noChangeArrowheads="1"/>
            </p:cNvSpPr>
            <p:nvPr/>
          </p:nvSpPr>
          <p:spPr bwMode="auto">
            <a:xfrm>
              <a:off x="2995" y="1161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0363" name="Rectangle 123"/>
            <p:cNvSpPr>
              <a:spLocks noChangeArrowheads="1"/>
            </p:cNvSpPr>
            <p:nvPr/>
          </p:nvSpPr>
          <p:spPr bwMode="auto">
            <a:xfrm>
              <a:off x="2813" y="1161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None/>
              </a:pPr>
              <a:endParaRPr lang="en-US" sz="1600">
                <a:effectLst>
                  <a:outerShdw blurRad="38100" dist="38100" dir="2700000" algn="tl">
                    <a:srgbClr val="010199"/>
                  </a:outerShdw>
                </a:effectLst>
              </a:endParaRPr>
            </a:p>
          </p:txBody>
        </p:sp>
        <p:sp>
          <p:nvSpPr>
            <p:cNvPr id="10398" name="Freeform 158"/>
            <p:cNvSpPr>
              <a:spLocks/>
            </p:cNvSpPr>
            <p:nvPr/>
          </p:nvSpPr>
          <p:spPr bwMode="auto">
            <a:xfrm rot="-5148901">
              <a:off x="2396" y="145"/>
              <a:ext cx="768" cy="3462"/>
            </a:xfrm>
            <a:custGeom>
              <a:avLst/>
              <a:gdLst>
                <a:gd name="T0" fmla="*/ 0 w 528"/>
                <a:gd name="T1" fmla="*/ 0 h 3408"/>
                <a:gd name="T2" fmla="*/ 48 w 528"/>
                <a:gd name="T3" fmla="*/ 2784 h 3408"/>
                <a:gd name="T4" fmla="*/ 192 w 528"/>
                <a:gd name="T5" fmla="*/ 3408 h 3408"/>
                <a:gd name="T6" fmla="*/ 528 w 528"/>
                <a:gd name="T7" fmla="*/ 3216 h 3408"/>
                <a:gd name="T8" fmla="*/ 0 w 528"/>
                <a:gd name="T9" fmla="*/ 0 h 34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8" h="3408">
                  <a:moveTo>
                    <a:pt x="0" y="0"/>
                  </a:moveTo>
                  <a:lnTo>
                    <a:pt x="48" y="2784"/>
                  </a:lnTo>
                  <a:lnTo>
                    <a:pt x="192" y="3408"/>
                  </a:lnTo>
                  <a:lnTo>
                    <a:pt x="528" y="32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01" name="Line 161"/>
            <p:cNvSpPr>
              <a:spLocks noChangeShapeType="1"/>
            </p:cNvSpPr>
            <p:nvPr/>
          </p:nvSpPr>
          <p:spPr bwMode="auto">
            <a:xfrm>
              <a:off x="1024" y="2128"/>
              <a:ext cx="3296" cy="2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02" name="Line 162"/>
            <p:cNvSpPr>
              <a:spLocks noChangeShapeType="1"/>
            </p:cNvSpPr>
            <p:nvPr/>
          </p:nvSpPr>
          <p:spPr bwMode="auto">
            <a:xfrm flipV="1">
              <a:off x="4304" y="2160"/>
              <a:ext cx="16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03" name="Line 163"/>
            <p:cNvSpPr>
              <a:spLocks noChangeShapeType="1"/>
            </p:cNvSpPr>
            <p:nvPr/>
          </p:nvSpPr>
          <p:spPr bwMode="auto">
            <a:xfrm flipV="1">
              <a:off x="4032" y="2208"/>
              <a:ext cx="0" cy="1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407" name="Text Box 167"/>
          <p:cNvSpPr txBox="1">
            <a:spLocks noChangeArrowheads="1"/>
          </p:cNvSpPr>
          <p:nvPr/>
        </p:nvSpPr>
        <p:spPr bwMode="auto">
          <a:xfrm>
            <a:off x="3352800" y="4343400"/>
            <a:ext cx="2590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vi-VN" sz="2800"/>
              <a:t>Hình 5</a:t>
            </a:r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786718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4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04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4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4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4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4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0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6&quot;/&gt;&lt;/object&gt;&lt;object type=&quot;3&quot; unique_id=&quot;10005&quot;&gt;&lt;property id=&quot;20148&quot; value=&quot;5&quot;/&gt;&lt;property id=&quot;20300&quot; value=&quot;Slide 2&quot;/&gt;&lt;property id=&quot;20307&quot; value=&quot;257&quot;/&gt;&lt;/object&gt;&lt;object type=&quot;3&quot; unique_id=&quot;10006&quot;&gt;&lt;property id=&quot;20148&quot; value=&quot;5&quot;/&gt;&lt;property id=&quot;20300&quot; value=&quot;Slide 3&quot;/&gt;&lt;property id=&quot;20307&quot; value=&quot;258&quot;/&gt;&lt;/object&gt;&lt;object type=&quot;3&quot; unique_id=&quot;10082&quot;&gt;&lt;property id=&quot;20148&quot; value=&quot;5&quot;/&gt;&lt;property id=&quot;20300&quot; value=&quot;Slide 4&quot;/&gt;&lt;property id=&quot;20307&quot; value=&quot;259&quot;/&gt;&lt;/object&gt;&lt;object type=&quot;3&quot; unique_id=&quot;10083&quot;&gt;&lt;property id=&quot;20148&quot; value=&quot;5&quot;/&gt;&lt;property id=&quot;20300&quot; value=&quot;Slide 5&quot;/&gt;&lt;property id=&quot;20307&quot; value=&quot;260&quot;/&gt;&lt;/object&gt;&lt;object type=&quot;3&quot; unique_id=&quot;10084&quot;&gt;&lt;property id=&quot;20148&quot; value=&quot;5&quot;/&gt;&lt;property id=&quot;20300&quot; value=&quot;Slide 6&quot;/&gt;&lt;property id=&quot;20307&quot; value=&quot;261&quot;/&gt;&lt;/object&gt;&lt;object type=&quot;3&quot; unique_id=&quot;10085&quot;&gt;&lt;property id=&quot;20148&quot; value=&quot;5&quot;/&gt;&lt;property id=&quot;20300&quot; value=&quot;Slide 7&quot;/&gt;&lt;property id=&quot;20307&quot; value=&quot;262&quot;/&gt;&lt;/object&gt;&lt;object type=&quot;3&quot; unique_id=&quot;10086&quot;&gt;&lt;property id=&quot;20148&quot; value=&quot;5&quot;/&gt;&lt;property id=&quot;20300&quot; value=&quot;Slide 8&quot;/&gt;&lt;property id=&quot;20307&quot; value=&quot;263&quot;/&gt;&lt;/object&gt;&lt;object type=&quot;3&quot; unique_id=&quot;10087&quot;&gt;&lt;property id=&quot;20148&quot; value=&quot;5&quot;/&gt;&lt;property id=&quot;20300&quot; value=&quot;Slide 9&quot;/&gt;&lt;property id=&quot;20307&quot; value=&quot;264&quot;/&gt;&lt;/object&gt;&lt;object type=&quot;3&quot; unique_id=&quot;10088&quot;&gt;&lt;property id=&quot;20148&quot; value=&quot;5&quot;/&gt;&lt;property id=&quot;20300&quot; value=&quot;Slide 10&quot;/&gt;&lt;property id=&quot;20307&quot; value=&quot;265&quot;/&gt;&lt;/object&gt;&lt;/object&gt;&lt;/object&gt;&lt;/database&gt;"/>
  <p:tag name="ISPRING_RESOURCE_PATHS_HASH_PRESENTER" val="553b8a64b1aa1161d41c4117dfea1f6df4a35b2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120</Words>
  <Application>Microsoft Office PowerPoint</Application>
  <PresentationFormat>On-screen Show (4:3)</PresentationFormat>
  <Paragraphs>29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hp</cp:lastModifiedBy>
  <cp:revision>8</cp:revision>
  <dcterms:created xsi:type="dcterms:W3CDTF">2016-09-05T15:10:40Z</dcterms:created>
  <dcterms:modified xsi:type="dcterms:W3CDTF">2016-09-05T15:54:56Z</dcterms:modified>
</cp:coreProperties>
</file>